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61" r:id="rId4"/>
    <p:sldId id="272" r:id="rId5"/>
    <p:sldId id="267" r:id="rId6"/>
    <p:sldId id="268" r:id="rId7"/>
    <p:sldId id="270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8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A41BBBBC-14E1-4E1E-AE52-608BD950CD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1A4DAB-3C2D-4F0E-88B3-D60FBF455419}" type="slidenum">
              <a:rPr lang="en-US"/>
              <a:pPr/>
              <a:t>1</a:t>
            </a:fld>
            <a:endParaRPr lang="en-US"/>
          </a:p>
        </p:txBody>
      </p:sp>
      <p:sp>
        <p:nvSpPr>
          <p:cNvPr id="71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1BBBBC-14E1-4E1E-AE52-608BD950CD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61B4C2-3412-4B1D-B338-7F1E628C3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14B9D2-6377-42BB-B9AC-AF927819F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61238" y="684213"/>
            <a:ext cx="2212975" cy="507523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20725" y="684213"/>
            <a:ext cx="6488113" cy="507523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9B5B0D-F2A9-4A65-BAA4-4F5CF8606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D4E2AE-5330-482C-B31C-2BADACB5AD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708E53-25E7-4E94-B01D-A4B1DE38D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20725" y="1949450"/>
            <a:ext cx="434975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22875" y="1949450"/>
            <a:ext cx="4351338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FC75BD-552F-4D5A-B312-070799EB23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62706E5-06AA-404B-A1A9-B91FF334C6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044C998-EAEA-46CE-B6D3-6CD5FADE36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C7E402-E859-42A3-B91E-4F4AF649E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69110A1-C18D-4530-B456-31AB5FEC9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54E21B0-D944-4166-8F08-A44507C52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84213"/>
            <a:ext cx="8458200" cy="1022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49450"/>
            <a:ext cx="8853488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39750" y="6318250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267075" y="634682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31013" y="634682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0BE3C501-A817-4EFB-B4B8-55DAEB55E9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19138" y="611188"/>
            <a:ext cx="8459787" cy="72072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/>
              <a:t>ΖΩΓΡΑΦΙΚΗ </a:t>
            </a:r>
            <a:r>
              <a:rPr lang="el-GR" sz="3200"/>
              <a:t>:</a:t>
            </a:r>
            <a:r>
              <a:rPr lang="en-US" sz="3200"/>
              <a:t> </a:t>
            </a:r>
            <a:r>
              <a:rPr lang="el-GR" sz="3200"/>
              <a:t>ΑΝΤΙΓΡΑΦΗ - ΕΠΙΚΟΛΛΗΣΗ</a:t>
            </a:r>
            <a:endParaRPr lang="en-US" sz="32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6263" y="1547813"/>
            <a:ext cx="9070975" cy="5357812"/>
          </a:xfrm>
          <a:ln/>
        </p:spPr>
        <p:txBody>
          <a:bodyPr tIns="4031"/>
          <a:lstStyle/>
          <a:p>
            <a:pPr marL="431800" indent="-323850">
              <a:lnSpc>
                <a:spcPct val="99000"/>
              </a:lnSpc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b="1">
                <a:solidFill>
                  <a:srgbClr val="000080"/>
                </a:solidFill>
                <a:latin typeface="Century Gothic" pitchFamily="34" charset="0"/>
              </a:rPr>
              <a:t>ΣΗΜΕΡΑ ΘΑ ΜΑΘΟΥΜΕ :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Να αντιγράφουμε σχήματα ή τμήματα μιας </a:t>
            </a:r>
          </a:p>
          <a:p>
            <a:pPr marL="431800" indent="-323850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   ζωγραφιάς μέσα στην ίδια ζωγραφιά ή σε μια </a:t>
            </a:r>
          </a:p>
          <a:p>
            <a:pPr marL="431800" indent="-323850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   άλλη ή και σε άλλο πρόγραμμα. </a:t>
            </a:r>
          </a:p>
          <a:p>
            <a:pPr marL="431800" indent="-323850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   Θα χρησιμοποιήσουμε τη ζωγραφιά με τα </a:t>
            </a:r>
          </a:p>
          <a:p>
            <a:pPr marL="431800" indent="-323850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   σχήματα του προηγούμενου μαθήματος.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/>
              <a:t>Να μετακινούμε τμήματα μιας ζωγραφιάς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611188"/>
            <a:ext cx="8856662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7" name="AutoShape 5"/>
          <p:cNvSpPr>
            <a:spLocks/>
          </p:cNvSpPr>
          <p:nvPr/>
        </p:nvSpPr>
        <p:spPr bwMode="auto">
          <a:xfrm>
            <a:off x="6696075" y="2916238"/>
            <a:ext cx="1657350" cy="609600"/>
          </a:xfrm>
          <a:prstGeom prst="borderCallout2">
            <a:avLst>
              <a:gd name="adj1" fmla="val 18750"/>
              <a:gd name="adj2" fmla="val -4597"/>
              <a:gd name="adj3" fmla="val 18750"/>
              <a:gd name="adj4" fmla="val -166282"/>
              <a:gd name="adj5" fmla="val -295833"/>
              <a:gd name="adj6" fmla="val -333810"/>
            </a:avLst>
          </a:prstGeom>
          <a:solidFill>
            <a:srgbClr val="00B8FF"/>
          </a:solidFill>
          <a:ln w="254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/>
              <a:t>Εργαλείο επιλογής</a:t>
            </a:r>
          </a:p>
        </p:txBody>
      </p:sp>
      <p:sp>
        <p:nvSpPr>
          <p:cNvPr id="23558" name="AutoShape 6"/>
          <p:cNvSpPr>
            <a:spLocks/>
          </p:cNvSpPr>
          <p:nvPr/>
        </p:nvSpPr>
        <p:spPr bwMode="auto">
          <a:xfrm>
            <a:off x="6553200" y="4211638"/>
            <a:ext cx="1657350" cy="609600"/>
          </a:xfrm>
          <a:prstGeom prst="borderCallout2">
            <a:avLst>
              <a:gd name="adj1" fmla="val 18750"/>
              <a:gd name="adj2" fmla="val -4597"/>
              <a:gd name="adj3" fmla="val 18750"/>
              <a:gd name="adj4" fmla="val -169255"/>
              <a:gd name="adj5" fmla="val -508856"/>
              <a:gd name="adj6" fmla="val -339750"/>
            </a:avLst>
          </a:prstGeom>
          <a:solidFill>
            <a:srgbClr val="00B8FF"/>
          </a:solidFill>
          <a:ln w="254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/>
              <a:t>Εργαλείο Αντιγραφής</a:t>
            </a:r>
          </a:p>
        </p:txBody>
      </p:sp>
      <p:sp>
        <p:nvSpPr>
          <p:cNvPr id="23559" name="AutoShape 7"/>
          <p:cNvSpPr>
            <a:spLocks/>
          </p:cNvSpPr>
          <p:nvPr/>
        </p:nvSpPr>
        <p:spPr bwMode="auto">
          <a:xfrm>
            <a:off x="6769100" y="5364163"/>
            <a:ext cx="1657350" cy="609600"/>
          </a:xfrm>
          <a:prstGeom prst="borderCallout2">
            <a:avLst>
              <a:gd name="adj1" fmla="val 18750"/>
              <a:gd name="adj2" fmla="val -4597"/>
              <a:gd name="adj3" fmla="val 18750"/>
              <a:gd name="adj4" fmla="val -182662"/>
              <a:gd name="adj5" fmla="val -708333"/>
              <a:gd name="adj6" fmla="val -367144"/>
            </a:avLst>
          </a:prstGeom>
          <a:solidFill>
            <a:srgbClr val="00B8FF"/>
          </a:solidFill>
          <a:ln w="25400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/>
              <a:t>Εργαλείο Επικόλλησης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47700" y="611188"/>
            <a:ext cx="8713788" cy="65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ΠΩΣ ΑΝΤΙΓΡΑΦΩ ΈΝΑ ΣΧΗΜΑ;</a:t>
            </a:r>
          </a:p>
          <a:p>
            <a:pPr>
              <a:spcBef>
                <a:spcPct val="50000"/>
              </a:spcBef>
              <a:buFont typeface="Times New Roman" pitchFamily="18" charset="0"/>
              <a:buChar char="•"/>
            </a:pPr>
            <a:r>
              <a:rPr lang="el-GR"/>
              <a:t> </a:t>
            </a:r>
            <a:r>
              <a:rPr lang="el-GR" b="1"/>
              <a:t>ΒΗΜΑ 1</a:t>
            </a:r>
            <a:r>
              <a:rPr lang="el-GR" b="1" baseline="30000"/>
              <a:t>ο</a:t>
            </a:r>
            <a:r>
              <a:rPr lang="el-GR" b="1"/>
              <a:t> </a:t>
            </a:r>
          </a:p>
          <a:p>
            <a:pPr>
              <a:spcBef>
                <a:spcPct val="50000"/>
              </a:spcBef>
            </a:pPr>
            <a:r>
              <a:rPr lang="el-GR" sz="2000"/>
              <a:t>Επιλέγω το εργαλείο Επιλογής. Και στο τέλος της στήλης εργαλείων επιλέγω τη δεύτερη εικόνα για διαφανή επιλογή.</a:t>
            </a:r>
          </a:p>
          <a:p>
            <a:pPr>
              <a:spcBef>
                <a:spcPct val="50000"/>
              </a:spcBef>
              <a:buFont typeface="Times New Roman" pitchFamily="18" charset="0"/>
              <a:buChar char="•"/>
            </a:pPr>
            <a:r>
              <a:rPr lang="el-GR"/>
              <a:t> </a:t>
            </a:r>
            <a:r>
              <a:rPr lang="el-GR" b="1"/>
              <a:t>ΒΗΜΑ 2</a:t>
            </a:r>
            <a:r>
              <a:rPr lang="el-GR" b="1" baseline="30000"/>
              <a:t>ο</a:t>
            </a:r>
            <a:r>
              <a:rPr lang="el-GR" b="1"/>
              <a:t>  </a:t>
            </a:r>
          </a:p>
          <a:p>
            <a:pPr>
              <a:spcBef>
                <a:spcPct val="50000"/>
              </a:spcBef>
            </a:pPr>
            <a:r>
              <a:rPr lang="el-GR" sz="2000"/>
              <a:t>Με πατημένο αριστερό </a:t>
            </a:r>
            <a:r>
              <a:rPr lang="el-GR" sz="2000" i="1"/>
              <a:t>κλείνω </a:t>
            </a:r>
            <a:r>
              <a:rPr lang="el-GR" sz="2000"/>
              <a:t>το σχήμα μέσα σε ένα παραλληλόγραμμο με διακεκομμένη γραμμή.</a:t>
            </a:r>
          </a:p>
          <a:p>
            <a:pPr>
              <a:spcBef>
                <a:spcPct val="50000"/>
              </a:spcBef>
              <a:buFont typeface="Times New Roman" pitchFamily="18" charset="0"/>
              <a:buChar char="•"/>
            </a:pPr>
            <a:r>
              <a:rPr lang="el-GR" sz="2000"/>
              <a:t> </a:t>
            </a:r>
            <a:r>
              <a:rPr lang="el-GR" b="1"/>
              <a:t>ΒΗΜΑ 3</a:t>
            </a:r>
            <a:r>
              <a:rPr lang="el-GR" b="1" baseline="30000"/>
              <a:t>ο</a:t>
            </a:r>
            <a:r>
              <a:rPr lang="el-GR" sz="2000"/>
              <a:t> </a:t>
            </a:r>
          </a:p>
          <a:p>
            <a:pPr>
              <a:spcBef>
                <a:spcPct val="50000"/>
              </a:spcBef>
            </a:pPr>
            <a:r>
              <a:rPr lang="el-GR" sz="2000"/>
              <a:t>Επιλέγω Αντιγραφή </a:t>
            </a:r>
          </a:p>
          <a:p>
            <a:pPr>
              <a:spcBef>
                <a:spcPct val="50000"/>
              </a:spcBef>
              <a:buFont typeface="Times New Roman" pitchFamily="18" charset="0"/>
              <a:buChar char="•"/>
            </a:pPr>
            <a:r>
              <a:rPr lang="el-GR"/>
              <a:t> </a:t>
            </a:r>
            <a:r>
              <a:rPr lang="el-GR" b="1"/>
              <a:t>ΒΗΜΑ 4</a:t>
            </a:r>
            <a:r>
              <a:rPr lang="el-GR" b="1" baseline="30000"/>
              <a:t>ο</a:t>
            </a:r>
            <a:r>
              <a:rPr lang="el-GR" b="1"/>
              <a:t> </a:t>
            </a:r>
          </a:p>
          <a:p>
            <a:pPr>
              <a:spcBef>
                <a:spcPct val="50000"/>
              </a:spcBef>
            </a:pPr>
            <a:r>
              <a:rPr lang="el-GR" sz="2000"/>
              <a:t>Επιλέγω Επικόλληση</a:t>
            </a:r>
          </a:p>
          <a:p>
            <a:pPr>
              <a:spcBef>
                <a:spcPct val="50000"/>
              </a:spcBef>
              <a:buFont typeface="Times New Roman" pitchFamily="18" charset="0"/>
              <a:buChar char="•"/>
            </a:pPr>
            <a:r>
              <a:rPr lang="el-GR" sz="2000"/>
              <a:t> </a:t>
            </a:r>
            <a:r>
              <a:rPr lang="el-GR" b="1"/>
              <a:t>ΒΗΜΑ 5</a:t>
            </a:r>
            <a:r>
              <a:rPr lang="el-GR" b="1" baseline="30000"/>
              <a:t>ο</a:t>
            </a:r>
            <a:r>
              <a:rPr lang="el-GR" sz="2000"/>
              <a:t> </a:t>
            </a:r>
          </a:p>
          <a:p>
            <a:pPr>
              <a:spcBef>
                <a:spcPct val="50000"/>
              </a:spcBef>
            </a:pPr>
            <a:r>
              <a:rPr lang="el-GR" sz="2000"/>
              <a:t>Με πατημένο αριστερό </a:t>
            </a:r>
          </a:p>
          <a:p>
            <a:pPr>
              <a:spcBef>
                <a:spcPct val="50000"/>
              </a:spcBef>
            </a:pPr>
            <a:r>
              <a:rPr lang="el-GR" sz="2000"/>
              <a:t>μεταφέρω το νέο σχήμα </a:t>
            </a:r>
          </a:p>
          <a:p>
            <a:pPr>
              <a:spcBef>
                <a:spcPct val="50000"/>
              </a:spcBef>
            </a:pPr>
            <a:r>
              <a:rPr lang="el-GR" sz="2000"/>
              <a:t>όπου θέλω μέσα </a:t>
            </a:r>
          </a:p>
          <a:p>
            <a:pPr>
              <a:spcBef>
                <a:spcPct val="50000"/>
              </a:spcBef>
            </a:pPr>
            <a:r>
              <a:rPr lang="el-GR" sz="2000"/>
              <a:t>στη ζωγραφιά μου. </a:t>
            </a:r>
          </a:p>
        </p:txBody>
      </p:sp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5988" y="3995738"/>
            <a:ext cx="597535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8200" cy="647700"/>
          </a:xfrm>
        </p:spPr>
        <p:txBody>
          <a:bodyPr/>
          <a:lstStyle/>
          <a:p>
            <a:r>
              <a:rPr lang="el-GR" sz="3200"/>
              <a:t>…. Για μετακίνηση σχήματος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19138" y="5940425"/>
            <a:ext cx="871378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/>
              <a:t>Επαναλάβετε τα 2 πρώτα βήματα της αντιγραφής, και απλά με πατημένο </a:t>
            </a:r>
          </a:p>
          <a:p>
            <a:pPr>
              <a:spcBef>
                <a:spcPct val="50000"/>
              </a:spcBef>
            </a:pPr>
            <a:r>
              <a:rPr lang="el-GR" sz="2000"/>
              <a:t>αριστερό μετακινήστε το σχήμα μέσα στην επιφάνεια σχεδίασης όπου θέλετε</a:t>
            </a:r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331913"/>
            <a:ext cx="8640763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8200" cy="647700"/>
          </a:xfrm>
        </p:spPr>
        <p:txBody>
          <a:bodyPr/>
          <a:lstStyle/>
          <a:p>
            <a:r>
              <a:rPr lang="el-GR" sz="3200"/>
              <a:t>….για εξαφάνιση σχήματος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19138" y="5940425"/>
            <a:ext cx="87137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/>
              <a:t>Επαναλάβετε τα 2 πρώτα βήματα της αντιγραφής, και πατήστε στο πληκτρολόγιο το πλήκτρο </a:t>
            </a:r>
            <a:r>
              <a:rPr lang="en-US" sz="2000"/>
              <a:t>Delete </a:t>
            </a:r>
            <a:r>
              <a:rPr lang="el-GR" sz="2000"/>
              <a:t>και έχετε πάλι την αρχική κατάσταση.</a:t>
            </a:r>
          </a:p>
        </p:txBody>
      </p:sp>
      <p:pic>
        <p:nvPicPr>
          <p:cNvPr id="20489" name="Picture 9" descr="Αποτέλεσμα εικόνας για πληκτρολογι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25" y="1476375"/>
            <a:ext cx="8137525" cy="2690813"/>
          </a:xfrm>
          <a:prstGeom prst="rect">
            <a:avLst/>
          </a:prstGeom>
          <a:noFill/>
        </p:spPr>
      </p:pic>
      <p:sp>
        <p:nvSpPr>
          <p:cNvPr id="20490" name="AutoShape 10"/>
          <p:cNvSpPr>
            <a:spLocks/>
          </p:cNvSpPr>
          <p:nvPr/>
        </p:nvSpPr>
        <p:spPr bwMode="auto">
          <a:xfrm>
            <a:off x="4171950" y="4859338"/>
            <a:ext cx="1579563" cy="609600"/>
          </a:xfrm>
          <a:prstGeom prst="borderCallout1">
            <a:avLst>
              <a:gd name="adj1" fmla="val 18750"/>
              <a:gd name="adj2" fmla="val 104824"/>
              <a:gd name="adj3" fmla="val -340625"/>
              <a:gd name="adj4" fmla="val 152060"/>
            </a:avLst>
          </a:prstGeom>
          <a:solidFill>
            <a:srgbClr val="969696"/>
          </a:solidFill>
          <a:ln w="254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l-GR" b="1">
                <a:solidFill>
                  <a:schemeClr val="bg1"/>
                </a:solidFill>
              </a:rPr>
              <a:t>ΠΛΗΚΤΡΟ </a:t>
            </a:r>
            <a:endParaRPr lang="en-US" b="1">
              <a:solidFill>
                <a:schemeClr val="bg1"/>
              </a:solidFill>
            </a:endParaRPr>
          </a:p>
          <a:p>
            <a:pPr algn="ctr"/>
            <a:r>
              <a:rPr lang="en-US" b="1">
                <a:solidFill>
                  <a:schemeClr val="bg1"/>
                </a:solidFill>
              </a:rPr>
              <a:t>DELETE</a:t>
            </a:r>
            <a:endParaRPr lang="el-GR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611188"/>
            <a:ext cx="8856662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and White</Template>
  <TotalTime>282</TotalTime>
  <Words>188</Words>
  <Application>Microsoft Office PowerPoint</Application>
  <PresentationFormat>Προσαρμογή</PresentationFormat>
  <Paragraphs>39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Times New Roman</vt:lpstr>
      <vt:lpstr>Century Gothic</vt:lpstr>
      <vt:lpstr>Wingdings</vt:lpstr>
      <vt:lpstr>Προεπιλεγμένη σχεδίαση</vt:lpstr>
      <vt:lpstr>ΖΩΓΡΑΦΙΚΗ : ΑΝΤΙΓΡΑΦΗ - ΕΠΙΚΟΛΛΗΣΗ</vt:lpstr>
      <vt:lpstr>Διαφάνεια 2</vt:lpstr>
      <vt:lpstr>Διαφάνεια 3</vt:lpstr>
      <vt:lpstr>Διαφάνεια 4</vt:lpstr>
      <vt:lpstr>…. Για μετακίνηση σχήματος</vt:lpstr>
      <vt:lpstr>….για εξαφάνιση σχήματος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White</dc:title>
  <dc:creator>ΚΑΤΕΡΙΝΑ ΜΙΧΟΥ</dc:creator>
  <dc:description>Presentation Layout Template</dc:description>
  <cp:lastModifiedBy>KATERINA MICHOU</cp:lastModifiedBy>
  <cp:revision>8</cp:revision>
  <cp:lastPrinted>1601-01-01T00:00:00Z</cp:lastPrinted>
  <dcterms:created xsi:type="dcterms:W3CDTF">2013-09-24T16:18:44Z</dcterms:created>
  <dcterms:modified xsi:type="dcterms:W3CDTF">2020-03-27T05:20:57Z</dcterms:modified>
</cp:coreProperties>
</file>