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10080625" cy="7559675"/>
  <p:notesSz cx="7559675" cy="10691813"/>
  <p:defaultTextStyle>
    <a:defPPr>
      <a:defRPr lang="en-GB"/>
    </a:defPPr>
    <a:lvl1pPr algn="l" defTabSz="449263" rtl="0" fontAlgn="base" hangingPunct="0">
      <a:lnSpc>
        <a:spcPct val="93000"/>
      </a:lnSpc>
      <a:spcBef>
        <a:spcPct val="0"/>
      </a:spcBef>
      <a:spcAft>
        <a:spcPct val="0"/>
      </a:spcAft>
      <a:buClr>
        <a:srgbClr val="000000"/>
      </a:buClr>
      <a:buSzPct val="100000"/>
      <a:buFont typeface="Times New Roman" pitchFamily="18" charset="0"/>
      <a:defRPr kern="1200">
        <a:solidFill>
          <a:schemeClr val="tx1"/>
        </a:solidFill>
        <a:latin typeface="Arial" charset="0"/>
        <a:ea typeface="Microsoft YaHei" pitchFamily="34" charset="-122"/>
        <a:cs typeface="+mn-cs"/>
      </a:defRPr>
    </a:lvl1pPr>
    <a:lvl2pPr marL="742950" indent="-285750" algn="l" defTabSz="449263" rtl="0" fontAlgn="base" hangingPunct="0">
      <a:lnSpc>
        <a:spcPct val="93000"/>
      </a:lnSpc>
      <a:spcBef>
        <a:spcPct val="0"/>
      </a:spcBef>
      <a:spcAft>
        <a:spcPct val="0"/>
      </a:spcAft>
      <a:buClr>
        <a:srgbClr val="000000"/>
      </a:buClr>
      <a:buSzPct val="100000"/>
      <a:buFont typeface="Times New Roman" pitchFamily="18" charset="0"/>
      <a:defRPr kern="1200">
        <a:solidFill>
          <a:schemeClr val="tx1"/>
        </a:solidFill>
        <a:latin typeface="Arial" charset="0"/>
        <a:ea typeface="Microsoft YaHei" pitchFamily="34" charset="-122"/>
        <a:cs typeface="+mn-cs"/>
      </a:defRPr>
    </a:lvl2pPr>
    <a:lvl3pPr marL="1143000" indent="-228600" algn="l" defTabSz="449263" rtl="0" fontAlgn="base" hangingPunct="0">
      <a:lnSpc>
        <a:spcPct val="93000"/>
      </a:lnSpc>
      <a:spcBef>
        <a:spcPct val="0"/>
      </a:spcBef>
      <a:spcAft>
        <a:spcPct val="0"/>
      </a:spcAft>
      <a:buClr>
        <a:srgbClr val="000000"/>
      </a:buClr>
      <a:buSzPct val="100000"/>
      <a:buFont typeface="Times New Roman" pitchFamily="18" charset="0"/>
      <a:defRPr kern="1200">
        <a:solidFill>
          <a:schemeClr val="tx1"/>
        </a:solidFill>
        <a:latin typeface="Arial" charset="0"/>
        <a:ea typeface="Microsoft YaHei" pitchFamily="34" charset="-122"/>
        <a:cs typeface="+mn-cs"/>
      </a:defRPr>
    </a:lvl3pPr>
    <a:lvl4pPr marL="1600200" indent="-228600" algn="l" defTabSz="449263" rtl="0" fontAlgn="base" hangingPunct="0">
      <a:lnSpc>
        <a:spcPct val="93000"/>
      </a:lnSpc>
      <a:spcBef>
        <a:spcPct val="0"/>
      </a:spcBef>
      <a:spcAft>
        <a:spcPct val="0"/>
      </a:spcAft>
      <a:buClr>
        <a:srgbClr val="000000"/>
      </a:buClr>
      <a:buSzPct val="100000"/>
      <a:buFont typeface="Times New Roman" pitchFamily="18" charset="0"/>
      <a:defRPr kern="1200">
        <a:solidFill>
          <a:schemeClr val="tx1"/>
        </a:solidFill>
        <a:latin typeface="Arial" charset="0"/>
        <a:ea typeface="Microsoft YaHei" pitchFamily="34" charset="-122"/>
        <a:cs typeface="+mn-cs"/>
      </a:defRPr>
    </a:lvl4pPr>
    <a:lvl5pPr marL="2057400" indent="-228600" algn="l" defTabSz="449263" rtl="0" fontAlgn="base" hangingPunct="0">
      <a:lnSpc>
        <a:spcPct val="93000"/>
      </a:lnSpc>
      <a:spcBef>
        <a:spcPct val="0"/>
      </a:spcBef>
      <a:spcAft>
        <a:spcPct val="0"/>
      </a:spcAft>
      <a:buClr>
        <a:srgbClr val="000000"/>
      </a:buClr>
      <a:buSzPct val="100000"/>
      <a:buFont typeface="Times New Roman" pitchFamily="18" charset="0"/>
      <a:defRPr kern="1200">
        <a:solidFill>
          <a:schemeClr val="tx1"/>
        </a:solidFill>
        <a:latin typeface="Arial" charset="0"/>
        <a:ea typeface="Microsoft YaHei" pitchFamily="34" charset="-122"/>
        <a:cs typeface="+mn-cs"/>
      </a:defRPr>
    </a:lvl5pPr>
    <a:lvl6pPr marL="2286000" algn="l" defTabSz="914400" rtl="0" eaLnBrk="1" latinLnBrk="0" hangingPunct="1">
      <a:defRPr kern="1200">
        <a:solidFill>
          <a:schemeClr val="tx1"/>
        </a:solidFill>
        <a:latin typeface="Arial" charset="0"/>
        <a:ea typeface="Microsoft YaHei" pitchFamily="34" charset="-122"/>
        <a:cs typeface="+mn-cs"/>
      </a:defRPr>
    </a:lvl6pPr>
    <a:lvl7pPr marL="2743200" algn="l" defTabSz="914400" rtl="0" eaLnBrk="1" latinLnBrk="0" hangingPunct="1">
      <a:defRPr kern="1200">
        <a:solidFill>
          <a:schemeClr val="tx1"/>
        </a:solidFill>
        <a:latin typeface="Arial" charset="0"/>
        <a:ea typeface="Microsoft YaHei" pitchFamily="34" charset="-122"/>
        <a:cs typeface="+mn-cs"/>
      </a:defRPr>
    </a:lvl7pPr>
    <a:lvl8pPr marL="3200400" algn="l" defTabSz="914400" rtl="0" eaLnBrk="1" latinLnBrk="0" hangingPunct="1">
      <a:defRPr kern="1200">
        <a:solidFill>
          <a:schemeClr val="tx1"/>
        </a:solidFill>
        <a:latin typeface="Arial" charset="0"/>
        <a:ea typeface="Microsoft YaHei" pitchFamily="34" charset="-122"/>
        <a:cs typeface="+mn-cs"/>
      </a:defRPr>
    </a:lvl8pPr>
    <a:lvl9pPr marL="3657600" algn="l" defTabSz="914400" rtl="0" eaLnBrk="1" latinLnBrk="0" hangingPunct="1">
      <a:defRPr kern="1200">
        <a:solidFill>
          <a:schemeClr val="tx1"/>
        </a:solidFill>
        <a:latin typeface="Arial" charset="0"/>
        <a:ea typeface="Microsoft YaHei" pitchFamily="34"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0" d="100"/>
          <a:sy n="100" d="100"/>
        </p:scale>
        <p:origin x="-1620" y="-9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290" name="Rectangle 1"/>
          <p:cNvSpPr>
            <a:spLocks noGrp="1" noChangeArrowheads="1"/>
          </p:cNvSpPr>
          <p:nvPr>
            <p:ph type="sldImg"/>
          </p:nvPr>
        </p:nvSpPr>
        <p:spPr bwMode="auto">
          <a:xfrm>
            <a:off x="1106488" y="812800"/>
            <a:ext cx="5343525" cy="4006850"/>
          </a:xfrm>
          <a:prstGeom prst="rect">
            <a:avLst/>
          </a:prstGeom>
          <a:noFill/>
          <a:ln w="9525">
            <a:noFill/>
            <a:round/>
            <a:headEnd/>
            <a:tailEnd/>
          </a:ln>
        </p:spPr>
      </p:sp>
      <p:sp>
        <p:nvSpPr>
          <p:cNvPr id="2050" name="Rectangle 2"/>
          <p:cNvSpPr>
            <a:spLocks noGrp="1" noChangeArrowheads="1"/>
          </p:cNvSpPr>
          <p:nvPr>
            <p:ph type="body"/>
          </p:nvPr>
        </p:nvSpPr>
        <p:spPr bwMode="auto">
          <a:xfrm>
            <a:off x="755650" y="5078413"/>
            <a:ext cx="6046788" cy="481012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p>
            <a:pPr lvl="0"/>
            <a:endParaRPr lang="el-GR" noProof="0" smtClean="0"/>
          </a:p>
        </p:txBody>
      </p:sp>
      <p:sp>
        <p:nvSpPr>
          <p:cNvPr id="2051" name="Rectangle 3"/>
          <p:cNvSpPr>
            <a:spLocks noGrp="1" noChangeArrowheads="1"/>
          </p:cNvSpPr>
          <p:nvPr>
            <p:ph type="hdr"/>
          </p:nvPr>
        </p:nvSpPr>
        <p:spPr bwMode="auto">
          <a:xfrm>
            <a:off x="0" y="0"/>
            <a:ext cx="3279775" cy="5334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nSpc>
                <a:spcPct val="95000"/>
              </a:lnSpc>
              <a:tabLst>
                <a:tab pos="723900" algn="l"/>
                <a:tab pos="1447800" algn="l"/>
                <a:tab pos="2171700" algn="l"/>
                <a:tab pos="2895600" algn="l"/>
              </a:tabLst>
              <a:defRPr sz="1400" smtClean="0">
                <a:solidFill>
                  <a:srgbClr val="000000"/>
                </a:solidFill>
                <a:latin typeface="Times New Roman" pitchFamily="18" charset="0"/>
                <a:cs typeface="Arial" charset="0"/>
              </a:defRPr>
            </a:lvl1pPr>
          </a:lstStyle>
          <a:p>
            <a:pPr>
              <a:defRPr/>
            </a:pPr>
            <a:endParaRPr lang="el-GR"/>
          </a:p>
        </p:txBody>
      </p:sp>
      <p:sp>
        <p:nvSpPr>
          <p:cNvPr id="2052" name="Rectangle 4"/>
          <p:cNvSpPr>
            <a:spLocks noGrp="1" noChangeArrowheads="1"/>
          </p:cNvSpPr>
          <p:nvPr>
            <p:ph type="dt"/>
          </p:nvPr>
        </p:nvSpPr>
        <p:spPr bwMode="auto">
          <a:xfrm>
            <a:off x="4278313" y="0"/>
            <a:ext cx="3279775" cy="5334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lnSpc>
                <a:spcPct val="95000"/>
              </a:lnSpc>
              <a:tabLst>
                <a:tab pos="723900" algn="l"/>
                <a:tab pos="1447800" algn="l"/>
                <a:tab pos="2171700" algn="l"/>
                <a:tab pos="2895600" algn="l"/>
              </a:tabLst>
              <a:defRPr sz="1400" smtClean="0">
                <a:solidFill>
                  <a:srgbClr val="000000"/>
                </a:solidFill>
                <a:latin typeface="Times New Roman" pitchFamily="18" charset="0"/>
                <a:cs typeface="Arial" charset="0"/>
              </a:defRPr>
            </a:lvl1pPr>
          </a:lstStyle>
          <a:p>
            <a:pPr>
              <a:defRPr/>
            </a:pPr>
            <a:endParaRPr lang="el-GR"/>
          </a:p>
        </p:txBody>
      </p:sp>
      <p:sp>
        <p:nvSpPr>
          <p:cNvPr id="2053" name="Rectangle 5"/>
          <p:cNvSpPr>
            <a:spLocks noGrp="1" noChangeArrowheads="1"/>
          </p:cNvSpPr>
          <p:nvPr>
            <p:ph type="ftr"/>
          </p:nvPr>
        </p:nvSpPr>
        <p:spPr bwMode="auto">
          <a:xfrm>
            <a:off x="0" y="10156825"/>
            <a:ext cx="3279775" cy="53340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nSpc>
                <a:spcPct val="95000"/>
              </a:lnSpc>
              <a:tabLst>
                <a:tab pos="723900" algn="l"/>
                <a:tab pos="1447800" algn="l"/>
                <a:tab pos="2171700" algn="l"/>
                <a:tab pos="2895600" algn="l"/>
              </a:tabLst>
              <a:defRPr sz="1400" smtClean="0">
                <a:solidFill>
                  <a:srgbClr val="000000"/>
                </a:solidFill>
                <a:latin typeface="Times New Roman" pitchFamily="18" charset="0"/>
                <a:cs typeface="Arial" charset="0"/>
              </a:defRPr>
            </a:lvl1pPr>
          </a:lstStyle>
          <a:p>
            <a:pPr>
              <a:defRPr/>
            </a:pPr>
            <a:endParaRPr lang="el-GR"/>
          </a:p>
        </p:txBody>
      </p:sp>
      <p:sp>
        <p:nvSpPr>
          <p:cNvPr id="2054" name="Rectangle 6"/>
          <p:cNvSpPr>
            <a:spLocks noGrp="1" noChangeArrowheads="1"/>
          </p:cNvSpPr>
          <p:nvPr>
            <p:ph type="sldNum"/>
          </p:nvPr>
        </p:nvSpPr>
        <p:spPr bwMode="auto">
          <a:xfrm>
            <a:off x="4278313" y="10156825"/>
            <a:ext cx="3279775" cy="53340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lnSpc>
                <a:spcPct val="95000"/>
              </a:lnSpc>
              <a:tabLst>
                <a:tab pos="723900" algn="l"/>
                <a:tab pos="1447800" algn="l"/>
                <a:tab pos="2171700" algn="l"/>
                <a:tab pos="2895600" algn="l"/>
              </a:tabLst>
              <a:defRPr sz="1400" smtClean="0">
                <a:solidFill>
                  <a:srgbClr val="000000"/>
                </a:solidFill>
                <a:latin typeface="Times New Roman" pitchFamily="18" charset="0"/>
                <a:cs typeface="Arial" charset="0"/>
              </a:defRPr>
            </a:lvl1pPr>
          </a:lstStyle>
          <a:p>
            <a:pPr>
              <a:defRPr/>
            </a:pPr>
            <a:fld id="{6F272A0F-1E06-491C-B4BA-EB9BEE4D9041}" type="slidenum">
              <a:rPr lang="el-GR"/>
              <a:pPr>
                <a:defRPr/>
              </a:pPr>
              <a:t>‹#›</a:t>
            </a:fld>
            <a:endParaRPr lang="el-GR"/>
          </a:p>
        </p:txBody>
      </p:sp>
    </p:spTree>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6"/>
          <p:cNvSpPr>
            <a:spLocks noGrp="1" noChangeArrowheads="1"/>
          </p:cNvSpPr>
          <p:nvPr>
            <p:ph type="sldNum" sz="quarter"/>
          </p:nvPr>
        </p:nvSpPr>
        <p:spPr>
          <a:noFill/>
        </p:spPr>
        <p:txBody>
          <a:bodyPr/>
          <a:lstStyle/>
          <a:p>
            <a:fld id="{BF8842D4-618E-4CFB-8639-3559DDE988F5}" type="slidenum">
              <a:rPr lang="el-GR"/>
              <a:pPr/>
              <a:t>1</a:t>
            </a:fld>
            <a:endParaRPr lang="el-GR"/>
          </a:p>
        </p:txBody>
      </p:sp>
      <p:sp>
        <p:nvSpPr>
          <p:cNvPr id="13315" name="Rectangle 1"/>
          <p:cNvSpPr txBox="1">
            <a:spLocks noChangeArrowheads="1" noTextEdit="1"/>
          </p:cNvSpPr>
          <p:nvPr>
            <p:ph type="sldImg"/>
          </p:nvPr>
        </p:nvSpPr>
        <p:spPr>
          <a:xfrm>
            <a:off x="1106488" y="812800"/>
            <a:ext cx="5345112" cy="4008438"/>
          </a:xfrm>
          <a:solidFill>
            <a:srgbClr val="FFFFFF"/>
          </a:solidFill>
          <a:ln>
            <a:solidFill>
              <a:srgbClr val="000000"/>
            </a:solidFill>
            <a:miter lim="800000"/>
          </a:ln>
        </p:spPr>
      </p:sp>
      <p:sp>
        <p:nvSpPr>
          <p:cNvPr id="13316" name="Rectangle 2"/>
          <p:cNvSpPr txBox="1">
            <a:spLocks noChangeArrowheads="1"/>
          </p:cNvSpPr>
          <p:nvPr>
            <p:ph type="body" idx="1"/>
          </p:nvPr>
        </p:nvSpPr>
        <p:spPr>
          <a:xfrm>
            <a:off x="755650" y="5078413"/>
            <a:ext cx="6048375" cy="4811712"/>
          </a:xfrm>
          <a:noFill/>
          <a:ln/>
        </p:spPr>
        <p:txBody>
          <a:bodyPr wrap="none" anchor="ctr"/>
          <a:lstStyle/>
          <a:p>
            <a:endParaRPr lang="el-GR"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30" name="Rectangle 6"/>
          <p:cNvSpPr>
            <a:spLocks noGrp="1" noChangeArrowheads="1"/>
          </p:cNvSpPr>
          <p:nvPr>
            <p:ph type="sldNum" sz="quarter"/>
          </p:nvPr>
        </p:nvSpPr>
        <p:spPr>
          <a:noFill/>
        </p:spPr>
        <p:txBody>
          <a:bodyPr/>
          <a:lstStyle/>
          <a:p>
            <a:fld id="{033EA6C3-3E8B-454E-BF84-D887A6933422}" type="slidenum">
              <a:rPr lang="el-GR"/>
              <a:pPr/>
              <a:t>10</a:t>
            </a:fld>
            <a:endParaRPr lang="el-GR"/>
          </a:p>
        </p:txBody>
      </p:sp>
      <p:sp>
        <p:nvSpPr>
          <p:cNvPr id="22531" name="Rectangle 1"/>
          <p:cNvSpPr txBox="1">
            <a:spLocks noChangeArrowheads="1" noTextEdit="1"/>
          </p:cNvSpPr>
          <p:nvPr>
            <p:ph type="sldImg"/>
          </p:nvPr>
        </p:nvSpPr>
        <p:spPr>
          <a:xfrm>
            <a:off x="1106488" y="812800"/>
            <a:ext cx="5345112" cy="4008438"/>
          </a:xfrm>
          <a:solidFill>
            <a:srgbClr val="FFFFFF"/>
          </a:solidFill>
          <a:ln>
            <a:solidFill>
              <a:srgbClr val="000000"/>
            </a:solidFill>
            <a:miter lim="800000"/>
          </a:ln>
        </p:spPr>
      </p:sp>
      <p:sp>
        <p:nvSpPr>
          <p:cNvPr id="22532" name="Rectangle 2"/>
          <p:cNvSpPr txBox="1">
            <a:spLocks noChangeArrowheads="1"/>
          </p:cNvSpPr>
          <p:nvPr>
            <p:ph type="body" idx="1"/>
          </p:nvPr>
        </p:nvSpPr>
        <p:spPr>
          <a:xfrm>
            <a:off x="755650" y="5078413"/>
            <a:ext cx="6048375" cy="4811712"/>
          </a:xfrm>
          <a:noFill/>
          <a:ln/>
        </p:spPr>
        <p:txBody>
          <a:bodyPr wrap="none" anchor="ctr"/>
          <a:lstStyle/>
          <a:p>
            <a:endParaRPr lang="el-GR"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554" name="Rectangle 6"/>
          <p:cNvSpPr>
            <a:spLocks noGrp="1" noChangeArrowheads="1"/>
          </p:cNvSpPr>
          <p:nvPr>
            <p:ph type="sldNum" sz="quarter"/>
          </p:nvPr>
        </p:nvSpPr>
        <p:spPr>
          <a:noFill/>
        </p:spPr>
        <p:txBody>
          <a:bodyPr/>
          <a:lstStyle/>
          <a:p>
            <a:fld id="{FA90495B-0666-483C-A8F5-872A1EC4A272}" type="slidenum">
              <a:rPr lang="el-GR"/>
              <a:pPr/>
              <a:t>11</a:t>
            </a:fld>
            <a:endParaRPr lang="el-GR"/>
          </a:p>
        </p:txBody>
      </p:sp>
      <p:sp>
        <p:nvSpPr>
          <p:cNvPr id="23555" name="Rectangle 1"/>
          <p:cNvSpPr txBox="1">
            <a:spLocks noChangeArrowheads="1" noTextEdit="1"/>
          </p:cNvSpPr>
          <p:nvPr>
            <p:ph type="sldImg"/>
          </p:nvPr>
        </p:nvSpPr>
        <p:spPr>
          <a:xfrm>
            <a:off x="1106488" y="812800"/>
            <a:ext cx="5345112" cy="4008438"/>
          </a:xfrm>
          <a:solidFill>
            <a:srgbClr val="FFFFFF"/>
          </a:solidFill>
          <a:ln>
            <a:solidFill>
              <a:srgbClr val="000000"/>
            </a:solidFill>
            <a:miter lim="800000"/>
          </a:ln>
        </p:spPr>
      </p:sp>
      <p:sp>
        <p:nvSpPr>
          <p:cNvPr id="23556" name="Rectangle 2"/>
          <p:cNvSpPr txBox="1">
            <a:spLocks noChangeArrowheads="1"/>
          </p:cNvSpPr>
          <p:nvPr>
            <p:ph type="body" idx="1"/>
          </p:nvPr>
        </p:nvSpPr>
        <p:spPr>
          <a:xfrm>
            <a:off x="755650" y="5078413"/>
            <a:ext cx="6048375" cy="4811712"/>
          </a:xfrm>
          <a:noFill/>
          <a:ln/>
        </p:spPr>
        <p:txBody>
          <a:bodyPr wrap="none" anchor="ctr"/>
          <a:lstStyle/>
          <a:p>
            <a:endParaRPr lang="el-G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338" name="Rectangle 6"/>
          <p:cNvSpPr>
            <a:spLocks noGrp="1" noChangeArrowheads="1"/>
          </p:cNvSpPr>
          <p:nvPr>
            <p:ph type="sldNum" sz="quarter"/>
          </p:nvPr>
        </p:nvSpPr>
        <p:spPr>
          <a:noFill/>
        </p:spPr>
        <p:txBody>
          <a:bodyPr/>
          <a:lstStyle/>
          <a:p>
            <a:fld id="{FD2EE3FB-0807-41D7-B2CA-C3E0A482284A}" type="slidenum">
              <a:rPr lang="el-GR"/>
              <a:pPr/>
              <a:t>2</a:t>
            </a:fld>
            <a:endParaRPr lang="el-GR"/>
          </a:p>
        </p:txBody>
      </p:sp>
      <p:sp>
        <p:nvSpPr>
          <p:cNvPr id="14339" name="Rectangle 1"/>
          <p:cNvSpPr txBox="1">
            <a:spLocks noChangeArrowheads="1" noTextEdit="1"/>
          </p:cNvSpPr>
          <p:nvPr>
            <p:ph type="sldImg"/>
          </p:nvPr>
        </p:nvSpPr>
        <p:spPr>
          <a:xfrm>
            <a:off x="1106488" y="812800"/>
            <a:ext cx="5345112" cy="4008438"/>
          </a:xfrm>
          <a:solidFill>
            <a:srgbClr val="FFFFFF"/>
          </a:solidFill>
          <a:ln>
            <a:solidFill>
              <a:srgbClr val="000000"/>
            </a:solidFill>
            <a:miter lim="800000"/>
          </a:ln>
        </p:spPr>
      </p:sp>
      <p:sp>
        <p:nvSpPr>
          <p:cNvPr id="14340" name="Rectangle 2"/>
          <p:cNvSpPr txBox="1">
            <a:spLocks noChangeArrowheads="1"/>
          </p:cNvSpPr>
          <p:nvPr>
            <p:ph type="body" idx="1"/>
          </p:nvPr>
        </p:nvSpPr>
        <p:spPr>
          <a:xfrm>
            <a:off x="755650" y="5078413"/>
            <a:ext cx="6048375" cy="4811712"/>
          </a:xfrm>
          <a:noFill/>
          <a:ln/>
        </p:spPr>
        <p:txBody>
          <a:bodyPr wrap="none" anchor="ctr"/>
          <a:lstStyle/>
          <a:p>
            <a:endParaRPr lang="el-G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6"/>
          <p:cNvSpPr>
            <a:spLocks noGrp="1" noChangeArrowheads="1"/>
          </p:cNvSpPr>
          <p:nvPr>
            <p:ph type="sldNum" sz="quarter"/>
          </p:nvPr>
        </p:nvSpPr>
        <p:spPr>
          <a:noFill/>
        </p:spPr>
        <p:txBody>
          <a:bodyPr/>
          <a:lstStyle/>
          <a:p>
            <a:fld id="{FA35DFAB-41DD-4FE6-8FA4-637B610660C9}" type="slidenum">
              <a:rPr lang="el-GR"/>
              <a:pPr/>
              <a:t>3</a:t>
            </a:fld>
            <a:endParaRPr lang="el-GR"/>
          </a:p>
        </p:txBody>
      </p:sp>
      <p:sp>
        <p:nvSpPr>
          <p:cNvPr id="15363" name="Rectangle 1"/>
          <p:cNvSpPr txBox="1">
            <a:spLocks noChangeArrowheads="1" noTextEdit="1"/>
          </p:cNvSpPr>
          <p:nvPr>
            <p:ph type="sldImg"/>
          </p:nvPr>
        </p:nvSpPr>
        <p:spPr>
          <a:xfrm>
            <a:off x="1106488" y="812800"/>
            <a:ext cx="5345112" cy="4008438"/>
          </a:xfrm>
          <a:solidFill>
            <a:srgbClr val="FFFFFF"/>
          </a:solidFill>
          <a:ln>
            <a:solidFill>
              <a:srgbClr val="000000"/>
            </a:solidFill>
            <a:miter lim="800000"/>
          </a:ln>
        </p:spPr>
      </p:sp>
      <p:sp>
        <p:nvSpPr>
          <p:cNvPr id="15364" name="Rectangle 2"/>
          <p:cNvSpPr txBox="1">
            <a:spLocks noChangeArrowheads="1"/>
          </p:cNvSpPr>
          <p:nvPr>
            <p:ph type="body" idx="1"/>
          </p:nvPr>
        </p:nvSpPr>
        <p:spPr>
          <a:xfrm>
            <a:off x="755650" y="5078413"/>
            <a:ext cx="6048375" cy="4811712"/>
          </a:xfrm>
          <a:noFill/>
          <a:ln/>
        </p:spPr>
        <p:txBody>
          <a:bodyPr wrap="none" anchor="ctr"/>
          <a:lstStyle/>
          <a:p>
            <a:endParaRPr lang="el-G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6"/>
          <p:cNvSpPr>
            <a:spLocks noGrp="1" noChangeArrowheads="1"/>
          </p:cNvSpPr>
          <p:nvPr>
            <p:ph type="sldNum" sz="quarter"/>
          </p:nvPr>
        </p:nvSpPr>
        <p:spPr>
          <a:noFill/>
        </p:spPr>
        <p:txBody>
          <a:bodyPr/>
          <a:lstStyle/>
          <a:p>
            <a:fld id="{DBB40230-8925-4377-87D5-DE4903171C64}" type="slidenum">
              <a:rPr lang="el-GR"/>
              <a:pPr/>
              <a:t>4</a:t>
            </a:fld>
            <a:endParaRPr lang="el-GR"/>
          </a:p>
        </p:txBody>
      </p:sp>
      <p:sp>
        <p:nvSpPr>
          <p:cNvPr id="16387" name="Rectangle 2"/>
          <p:cNvSpPr>
            <a:spLocks noGrp="1" noChangeArrowheads="1" noTextEdit="1"/>
          </p:cNvSpPr>
          <p:nvPr>
            <p:ph type="sldImg"/>
          </p:nvPr>
        </p:nvSpPr>
        <p:spPr/>
      </p:sp>
      <p:sp>
        <p:nvSpPr>
          <p:cNvPr id="16388" name="Rectangle 3"/>
          <p:cNvSpPr>
            <a:spLocks noGrp="1" noChangeArrowheads="1"/>
          </p:cNvSpPr>
          <p:nvPr>
            <p:ph type="body" idx="1"/>
          </p:nvPr>
        </p:nvSpPr>
        <p:spPr>
          <a:noFill/>
          <a:ln/>
        </p:spPr>
        <p:txBody>
          <a:bodyPr/>
          <a:lstStyle/>
          <a:p>
            <a:endParaRPr lang="el-G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410" name="Rectangle 6"/>
          <p:cNvSpPr>
            <a:spLocks noGrp="1" noChangeArrowheads="1"/>
          </p:cNvSpPr>
          <p:nvPr>
            <p:ph type="sldNum" sz="quarter"/>
          </p:nvPr>
        </p:nvSpPr>
        <p:spPr>
          <a:noFill/>
        </p:spPr>
        <p:txBody>
          <a:bodyPr/>
          <a:lstStyle/>
          <a:p>
            <a:fld id="{B33A665F-8A20-42B0-BA48-41A85C88E591}" type="slidenum">
              <a:rPr lang="el-GR"/>
              <a:pPr/>
              <a:t>5</a:t>
            </a:fld>
            <a:endParaRPr lang="el-GR"/>
          </a:p>
        </p:txBody>
      </p:sp>
      <p:sp>
        <p:nvSpPr>
          <p:cNvPr id="17411" name="Rectangle 1"/>
          <p:cNvSpPr txBox="1">
            <a:spLocks noChangeArrowheads="1" noTextEdit="1"/>
          </p:cNvSpPr>
          <p:nvPr>
            <p:ph type="sldImg"/>
          </p:nvPr>
        </p:nvSpPr>
        <p:spPr>
          <a:xfrm>
            <a:off x="1106488" y="812800"/>
            <a:ext cx="5345112" cy="4008438"/>
          </a:xfrm>
          <a:solidFill>
            <a:srgbClr val="FFFFFF"/>
          </a:solidFill>
          <a:ln>
            <a:solidFill>
              <a:srgbClr val="000000"/>
            </a:solidFill>
            <a:miter lim="800000"/>
          </a:ln>
        </p:spPr>
      </p:sp>
      <p:sp>
        <p:nvSpPr>
          <p:cNvPr id="17412" name="Rectangle 2"/>
          <p:cNvSpPr txBox="1">
            <a:spLocks noChangeArrowheads="1"/>
          </p:cNvSpPr>
          <p:nvPr>
            <p:ph type="body" idx="1"/>
          </p:nvPr>
        </p:nvSpPr>
        <p:spPr>
          <a:xfrm>
            <a:off x="755650" y="5078413"/>
            <a:ext cx="6048375" cy="4811712"/>
          </a:xfrm>
          <a:noFill/>
          <a:ln/>
        </p:spPr>
        <p:txBody>
          <a:bodyPr wrap="none" anchor="ctr"/>
          <a:lstStyle/>
          <a:p>
            <a:endParaRPr lang="el-GR"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Rectangle 6"/>
          <p:cNvSpPr>
            <a:spLocks noGrp="1" noChangeArrowheads="1"/>
          </p:cNvSpPr>
          <p:nvPr>
            <p:ph type="sldNum" sz="quarter"/>
          </p:nvPr>
        </p:nvSpPr>
        <p:spPr>
          <a:noFill/>
        </p:spPr>
        <p:txBody>
          <a:bodyPr/>
          <a:lstStyle/>
          <a:p>
            <a:fld id="{2945EFF9-8E34-434A-83CB-045C17CA02BB}" type="slidenum">
              <a:rPr lang="el-GR"/>
              <a:pPr/>
              <a:t>6</a:t>
            </a:fld>
            <a:endParaRPr lang="el-GR"/>
          </a:p>
        </p:txBody>
      </p:sp>
      <p:sp>
        <p:nvSpPr>
          <p:cNvPr id="18435" name="Rectangle 1"/>
          <p:cNvSpPr txBox="1">
            <a:spLocks noChangeArrowheads="1" noTextEdit="1"/>
          </p:cNvSpPr>
          <p:nvPr>
            <p:ph type="sldImg"/>
          </p:nvPr>
        </p:nvSpPr>
        <p:spPr>
          <a:xfrm>
            <a:off x="1106488" y="812800"/>
            <a:ext cx="5345112" cy="4008438"/>
          </a:xfrm>
          <a:solidFill>
            <a:srgbClr val="FFFFFF"/>
          </a:solidFill>
          <a:ln>
            <a:solidFill>
              <a:srgbClr val="000000"/>
            </a:solidFill>
            <a:miter lim="800000"/>
          </a:ln>
        </p:spPr>
      </p:sp>
      <p:sp>
        <p:nvSpPr>
          <p:cNvPr id="18436" name="Rectangle 2"/>
          <p:cNvSpPr txBox="1">
            <a:spLocks noChangeArrowheads="1"/>
          </p:cNvSpPr>
          <p:nvPr>
            <p:ph type="body" idx="1"/>
          </p:nvPr>
        </p:nvSpPr>
        <p:spPr>
          <a:xfrm>
            <a:off x="755650" y="5078413"/>
            <a:ext cx="6048375" cy="4811712"/>
          </a:xfrm>
          <a:noFill/>
          <a:ln/>
        </p:spPr>
        <p:txBody>
          <a:bodyPr wrap="none" anchor="ctr"/>
          <a:lstStyle/>
          <a:p>
            <a:endParaRPr lang="el-G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Rectangle 6"/>
          <p:cNvSpPr>
            <a:spLocks noGrp="1" noChangeArrowheads="1"/>
          </p:cNvSpPr>
          <p:nvPr>
            <p:ph type="sldNum" sz="quarter"/>
          </p:nvPr>
        </p:nvSpPr>
        <p:spPr>
          <a:noFill/>
        </p:spPr>
        <p:txBody>
          <a:bodyPr/>
          <a:lstStyle/>
          <a:p>
            <a:fld id="{F0ED1417-3E83-4F52-976A-3FF8B1CA9762}" type="slidenum">
              <a:rPr lang="el-GR"/>
              <a:pPr/>
              <a:t>7</a:t>
            </a:fld>
            <a:endParaRPr lang="el-GR"/>
          </a:p>
        </p:txBody>
      </p:sp>
      <p:sp>
        <p:nvSpPr>
          <p:cNvPr id="19459" name="Rectangle 1"/>
          <p:cNvSpPr txBox="1">
            <a:spLocks noChangeArrowheads="1" noTextEdit="1"/>
          </p:cNvSpPr>
          <p:nvPr>
            <p:ph type="sldImg"/>
          </p:nvPr>
        </p:nvSpPr>
        <p:spPr>
          <a:xfrm>
            <a:off x="1106488" y="812800"/>
            <a:ext cx="5345112" cy="4008438"/>
          </a:xfrm>
          <a:solidFill>
            <a:srgbClr val="FFFFFF"/>
          </a:solidFill>
          <a:ln>
            <a:solidFill>
              <a:srgbClr val="000000"/>
            </a:solidFill>
            <a:miter lim="800000"/>
          </a:ln>
        </p:spPr>
      </p:sp>
      <p:sp>
        <p:nvSpPr>
          <p:cNvPr id="19460" name="Rectangle 2"/>
          <p:cNvSpPr txBox="1">
            <a:spLocks noChangeArrowheads="1"/>
          </p:cNvSpPr>
          <p:nvPr>
            <p:ph type="body" idx="1"/>
          </p:nvPr>
        </p:nvSpPr>
        <p:spPr>
          <a:xfrm>
            <a:off x="755650" y="5078413"/>
            <a:ext cx="6048375" cy="4811712"/>
          </a:xfrm>
          <a:noFill/>
          <a:ln/>
        </p:spPr>
        <p:txBody>
          <a:bodyPr wrap="none" anchor="ctr"/>
          <a:lstStyle/>
          <a:p>
            <a:endParaRPr lang="el-G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2" name="Rectangle 6"/>
          <p:cNvSpPr>
            <a:spLocks noGrp="1" noChangeArrowheads="1"/>
          </p:cNvSpPr>
          <p:nvPr>
            <p:ph type="sldNum" sz="quarter"/>
          </p:nvPr>
        </p:nvSpPr>
        <p:spPr>
          <a:noFill/>
        </p:spPr>
        <p:txBody>
          <a:bodyPr/>
          <a:lstStyle/>
          <a:p>
            <a:fld id="{4D649F89-26B9-4287-BC0B-83679A102B5C}" type="slidenum">
              <a:rPr lang="el-GR"/>
              <a:pPr/>
              <a:t>8</a:t>
            </a:fld>
            <a:endParaRPr lang="el-GR"/>
          </a:p>
        </p:txBody>
      </p:sp>
      <p:sp>
        <p:nvSpPr>
          <p:cNvPr id="20483" name="Rectangle 1"/>
          <p:cNvSpPr txBox="1">
            <a:spLocks noChangeArrowheads="1" noTextEdit="1"/>
          </p:cNvSpPr>
          <p:nvPr>
            <p:ph type="sldImg"/>
          </p:nvPr>
        </p:nvSpPr>
        <p:spPr>
          <a:xfrm>
            <a:off x="1106488" y="812800"/>
            <a:ext cx="5345112" cy="4008438"/>
          </a:xfrm>
          <a:solidFill>
            <a:srgbClr val="FFFFFF"/>
          </a:solidFill>
          <a:ln>
            <a:solidFill>
              <a:srgbClr val="000000"/>
            </a:solidFill>
            <a:miter lim="800000"/>
          </a:ln>
        </p:spPr>
      </p:sp>
      <p:sp>
        <p:nvSpPr>
          <p:cNvPr id="20484" name="Rectangle 2"/>
          <p:cNvSpPr txBox="1">
            <a:spLocks noChangeArrowheads="1"/>
          </p:cNvSpPr>
          <p:nvPr>
            <p:ph type="body" idx="1"/>
          </p:nvPr>
        </p:nvSpPr>
        <p:spPr>
          <a:xfrm>
            <a:off x="755650" y="5078413"/>
            <a:ext cx="6048375" cy="4811712"/>
          </a:xfrm>
          <a:noFill/>
          <a:ln/>
        </p:spPr>
        <p:txBody>
          <a:bodyPr wrap="none" anchor="ctr"/>
          <a:lstStyle/>
          <a:p>
            <a:endParaRPr lang="el-GR"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506" name="Rectangle 6"/>
          <p:cNvSpPr>
            <a:spLocks noGrp="1" noChangeArrowheads="1"/>
          </p:cNvSpPr>
          <p:nvPr>
            <p:ph type="sldNum" sz="quarter"/>
          </p:nvPr>
        </p:nvSpPr>
        <p:spPr>
          <a:noFill/>
        </p:spPr>
        <p:txBody>
          <a:bodyPr/>
          <a:lstStyle/>
          <a:p>
            <a:fld id="{0BB16A45-1912-4566-88A4-60D3316AB937}" type="slidenum">
              <a:rPr lang="el-GR"/>
              <a:pPr/>
              <a:t>9</a:t>
            </a:fld>
            <a:endParaRPr lang="el-GR"/>
          </a:p>
        </p:txBody>
      </p:sp>
      <p:sp>
        <p:nvSpPr>
          <p:cNvPr id="21507" name="Rectangle 1"/>
          <p:cNvSpPr txBox="1">
            <a:spLocks noChangeArrowheads="1" noTextEdit="1"/>
          </p:cNvSpPr>
          <p:nvPr>
            <p:ph type="sldImg"/>
          </p:nvPr>
        </p:nvSpPr>
        <p:spPr>
          <a:xfrm>
            <a:off x="1106488" y="812800"/>
            <a:ext cx="5345112" cy="4008438"/>
          </a:xfrm>
          <a:solidFill>
            <a:srgbClr val="FFFFFF"/>
          </a:solidFill>
          <a:ln>
            <a:solidFill>
              <a:srgbClr val="000000"/>
            </a:solidFill>
            <a:miter lim="800000"/>
          </a:ln>
        </p:spPr>
      </p:sp>
      <p:sp>
        <p:nvSpPr>
          <p:cNvPr id="21508" name="Rectangle 2"/>
          <p:cNvSpPr txBox="1">
            <a:spLocks noChangeArrowheads="1"/>
          </p:cNvSpPr>
          <p:nvPr>
            <p:ph type="body" idx="1"/>
          </p:nvPr>
        </p:nvSpPr>
        <p:spPr>
          <a:xfrm>
            <a:off x="755650" y="5078413"/>
            <a:ext cx="6048375" cy="4811712"/>
          </a:xfrm>
          <a:noFill/>
          <a:ln/>
        </p:spPr>
        <p:txBody>
          <a:bodyPr wrap="none" anchor="ctr"/>
          <a:lstStyle/>
          <a:p>
            <a:endParaRPr lang="el-G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755650" y="2347913"/>
            <a:ext cx="8569325" cy="1620837"/>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l-GR" smtClean="0"/>
              <a:t>Κάντε κλικ για να επεξεργαστείτε τον υπότιτλο του υποδείγματος</a:t>
            </a:r>
            <a:endParaRPr lang="el-GR"/>
          </a:p>
        </p:txBody>
      </p:sp>
      <p:sp>
        <p:nvSpPr>
          <p:cNvPr id="4" name="Rectangle 3"/>
          <p:cNvSpPr>
            <a:spLocks noGrp="1" noChangeArrowheads="1"/>
          </p:cNvSpPr>
          <p:nvPr>
            <p:ph type="dt" idx="10"/>
          </p:nvPr>
        </p:nvSpPr>
        <p:spPr>
          <a:ln/>
        </p:spPr>
        <p:txBody>
          <a:bodyPr/>
          <a:lstStyle>
            <a:lvl1pPr>
              <a:defRPr/>
            </a:lvl1pPr>
          </a:lstStyle>
          <a:p>
            <a:pPr>
              <a:defRPr/>
            </a:pPr>
            <a:endParaRPr lang="el-GR"/>
          </a:p>
        </p:txBody>
      </p:sp>
      <p:sp>
        <p:nvSpPr>
          <p:cNvPr id="5" name="Rectangle 4"/>
          <p:cNvSpPr>
            <a:spLocks noGrp="1" noChangeArrowheads="1"/>
          </p:cNvSpPr>
          <p:nvPr>
            <p:ph type="ftr" idx="11"/>
          </p:nvPr>
        </p:nvSpPr>
        <p:spPr>
          <a:ln/>
        </p:spPr>
        <p:txBody>
          <a:bodyPr/>
          <a:lstStyle>
            <a:lvl1pPr>
              <a:defRPr/>
            </a:lvl1pPr>
          </a:lstStyle>
          <a:p>
            <a:pPr>
              <a:defRPr/>
            </a:pPr>
            <a:endParaRPr lang="el-GR"/>
          </a:p>
        </p:txBody>
      </p:sp>
      <p:sp>
        <p:nvSpPr>
          <p:cNvPr id="6" name="Rectangle 5"/>
          <p:cNvSpPr>
            <a:spLocks noGrp="1" noChangeArrowheads="1"/>
          </p:cNvSpPr>
          <p:nvPr>
            <p:ph type="sldNum" idx="12"/>
          </p:nvPr>
        </p:nvSpPr>
        <p:spPr>
          <a:ln/>
        </p:spPr>
        <p:txBody>
          <a:bodyPr/>
          <a:lstStyle>
            <a:lvl1pPr>
              <a:defRPr/>
            </a:lvl1pPr>
          </a:lstStyle>
          <a:p>
            <a:pPr>
              <a:defRPr/>
            </a:pPr>
            <a:fld id="{AA1C112A-97CB-4581-BCB8-E51CB80A38D9}" type="slidenum">
              <a:rPr lang="el-GR"/>
              <a:pPr>
                <a:defRPr/>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3"/>
          <p:cNvSpPr>
            <a:spLocks noGrp="1" noChangeArrowheads="1"/>
          </p:cNvSpPr>
          <p:nvPr>
            <p:ph type="dt" idx="10"/>
          </p:nvPr>
        </p:nvSpPr>
        <p:spPr>
          <a:ln/>
        </p:spPr>
        <p:txBody>
          <a:bodyPr/>
          <a:lstStyle>
            <a:lvl1pPr>
              <a:defRPr/>
            </a:lvl1pPr>
          </a:lstStyle>
          <a:p>
            <a:pPr>
              <a:defRPr/>
            </a:pPr>
            <a:endParaRPr lang="el-GR"/>
          </a:p>
        </p:txBody>
      </p:sp>
      <p:sp>
        <p:nvSpPr>
          <p:cNvPr id="5" name="Rectangle 4"/>
          <p:cNvSpPr>
            <a:spLocks noGrp="1" noChangeArrowheads="1"/>
          </p:cNvSpPr>
          <p:nvPr>
            <p:ph type="ftr" idx="11"/>
          </p:nvPr>
        </p:nvSpPr>
        <p:spPr>
          <a:ln/>
        </p:spPr>
        <p:txBody>
          <a:bodyPr/>
          <a:lstStyle>
            <a:lvl1pPr>
              <a:defRPr/>
            </a:lvl1pPr>
          </a:lstStyle>
          <a:p>
            <a:pPr>
              <a:defRPr/>
            </a:pPr>
            <a:endParaRPr lang="el-GR"/>
          </a:p>
        </p:txBody>
      </p:sp>
      <p:sp>
        <p:nvSpPr>
          <p:cNvPr id="6" name="Rectangle 5"/>
          <p:cNvSpPr>
            <a:spLocks noGrp="1" noChangeArrowheads="1"/>
          </p:cNvSpPr>
          <p:nvPr>
            <p:ph type="sldNum" idx="12"/>
          </p:nvPr>
        </p:nvSpPr>
        <p:spPr>
          <a:ln/>
        </p:spPr>
        <p:txBody>
          <a:bodyPr/>
          <a:lstStyle>
            <a:lvl1pPr>
              <a:defRPr/>
            </a:lvl1pPr>
          </a:lstStyle>
          <a:p>
            <a:pPr>
              <a:defRPr/>
            </a:pPr>
            <a:fld id="{42182FF3-854B-4F2D-BC0C-F1E62C520822}" type="slidenum">
              <a:rPr lang="el-GR"/>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7305675" y="301625"/>
            <a:ext cx="2266950" cy="645477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503238" y="301625"/>
            <a:ext cx="6650037" cy="645477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3"/>
          <p:cNvSpPr>
            <a:spLocks noGrp="1" noChangeArrowheads="1"/>
          </p:cNvSpPr>
          <p:nvPr>
            <p:ph type="dt" idx="10"/>
          </p:nvPr>
        </p:nvSpPr>
        <p:spPr>
          <a:ln/>
        </p:spPr>
        <p:txBody>
          <a:bodyPr/>
          <a:lstStyle>
            <a:lvl1pPr>
              <a:defRPr/>
            </a:lvl1pPr>
          </a:lstStyle>
          <a:p>
            <a:pPr>
              <a:defRPr/>
            </a:pPr>
            <a:endParaRPr lang="el-GR"/>
          </a:p>
        </p:txBody>
      </p:sp>
      <p:sp>
        <p:nvSpPr>
          <p:cNvPr id="5" name="Rectangle 4"/>
          <p:cNvSpPr>
            <a:spLocks noGrp="1" noChangeArrowheads="1"/>
          </p:cNvSpPr>
          <p:nvPr>
            <p:ph type="ftr" idx="11"/>
          </p:nvPr>
        </p:nvSpPr>
        <p:spPr>
          <a:ln/>
        </p:spPr>
        <p:txBody>
          <a:bodyPr/>
          <a:lstStyle>
            <a:lvl1pPr>
              <a:defRPr/>
            </a:lvl1pPr>
          </a:lstStyle>
          <a:p>
            <a:pPr>
              <a:defRPr/>
            </a:pPr>
            <a:endParaRPr lang="el-GR"/>
          </a:p>
        </p:txBody>
      </p:sp>
      <p:sp>
        <p:nvSpPr>
          <p:cNvPr id="6" name="Rectangle 5"/>
          <p:cNvSpPr>
            <a:spLocks noGrp="1" noChangeArrowheads="1"/>
          </p:cNvSpPr>
          <p:nvPr>
            <p:ph type="sldNum" idx="12"/>
          </p:nvPr>
        </p:nvSpPr>
        <p:spPr>
          <a:ln/>
        </p:spPr>
        <p:txBody>
          <a:bodyPr/>
          <a:lstStyle>
            <a:lvl1pPr>
              <a:defRPr/>
            </a:lvl1pPr>
          </a:lstStyle>
          <a:p>
            <a:pPr>
              <a:defRPr/>
            </a:pPr>
            <a:fld id="{0F65C128-886B-41BC-9B2D-0E11DEE6F30D}" type="slidenum">
              <a:rPr lang="el-GR"/>
              <a:pPr>
                <a:defRPr/>
              </a:pPr>
              <a:t>‹#›</a:t>
            </a:fld>
            <a:endParaRPr lang="el-G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Προσαρμοσμένη διάταξη">
    <p:spTree>
      <p:nvGrpSpPr>
        <p:cNvPr id="1" name=""/>
        <p:cNvGrpSpPr/>
        <p:nvPr/>
      </p:nvGrpSpPr>
      <p:grpSpPr>
        <a:xfrm>
          <a:off x="0" y="0"/>
          <a:ext cx="0" cy="0"/>
          <a:chOff x="0" y="0"/>
          <a:chExt cx="0" cy="0"/>
        </a:xfrm>
      </p:grpSpPr>
      <p:sp>
        <p:nvSpPr>
          <p:cNvPr id="2" name="1 - Τίτλος"/>
          <p:cNvSpPr>
            <a:spLocks noGrp="1"/>
          </p:cNvSpPr>
          <p:nvPr>
            <p:ph type="title"/>
          </p:nvPr>
        </p:nvSpPr>
        <p:spPr>
          <a:xfrm>
            <a:off x="503238" y="301625"/>
            <a:ext cx="9069387" cy="1260475"/>
          </a:xfrm>
        </p:spPr>
        <p:txBody>
          <a:bodyPr/>
          <a:lstStyle/>
          <a:p>
            <a:r>
              <a:rPr lang="el-GR" smtClean="0"/>
              <a:t>Kλικ για επεξεργασία του τίτλου</a:t>
            </a:r>
            <a:endParaRPr lang="el-GR"/>
          </a:p>
        </p:txBody>
      </p:sp>
      <p:sp>
        <p:nvSpPr>
          <p:cNvPr id="3" name="Rectangle 3"/>
          <p:cNvSpPr>
            <a:spLocks noGrp="1" noChangeArrowheads="1"/>
          </p:cNvSpPr>
          <p:nvPr>
            <p:ph type="dt" idx="10"/>
          </p:nvPr>
        </p:nvSpPr>
        <p:spPr>
          <a:ln/>
        </p:spPr>
        <p:txBody>
          <a:bodyPr/>
          <a:lstStyle>
            <a:lvl1pPr>
              <a:defRPr/>
            </a:lvl1pPr>
          </a:lstStyle>
          <a:p>
            <a:pPr>
              <a:defRPr/>
            </a:pPr>
            <a:endParaRPr lang="el-GR"/>
          </a:p>
        </p:txBody>
      </p:sp>
      <p:sp>
        <p:nvSpPr>
          <p:cNvPr id="4" name="Rectangle 4"/>
          <p:cNvSpPr>
            <a:spLocks noGrp="1" noChangeArrowheads="1"/>
          </p:cNvSpPr>
          <p:nvPr>
            <p:ph type="ftr" idx="11"/>
          </p:nvPr>
        </p:nvSpPr>
        <p:spPr>
          <a:ln/>
        </p:spPr>
        <p:txBody>
          <a:bodyPr/>
          <a:lstStyle>
            <a:lvl1pPr>
              <a:defRPr/>
            </a:lvl1pPr>
          </a:lstStyle>
          <a:p>
            <a:pPr>
              <a:defRPr/>
            </a:pPr>
            <a:endParaRPr lang="el-GR"/>
          </a:p>
        </p:txBody>
      </p:sp>
      <p:sp>
        <p:nvSpPr>
          <p:cNvPr id="5" name="Rectangle 5"/>
          <p:cNvSpPr>
            <a:spLocks noGrp="1" noChangeArrowheads="1"/>
          </p:cNvSpPr>
          <p:nvPr>
            <p:ph type="sldNum" idx="12"/>
          </p:nvPr>
        </p:nvSpPr>
        <p:spPr>
          <a:ln/>
        </p:spPr>
        <p:txBody>
          <a:bodyPr/>
          <a:lstStyle>
            <a:lvl1pPr>
              <a:defRPr/>
            </a:lvl1pPr>
          </a:lstStyle>
          <a:p>
            <a:pPr>
              <a:defRPr/>
            </a:pPr>
            <a:fld id="{9E850252-DA67-4883-9F6B-A0ED9442BADF}" type="slidenum">
              <a:rPr lang="el-GR"/>
              <a:pPr>
                <a:defRP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3"/>
          <p:cNvSpPr>
            <a:spLocks noGrp="1" noChangeArrowheads="1"/>
          </p:cNvSpPr>
          <p:nvPr>
            <p:ph type="dt" idx="10"/>
          </p:nvPr>
        </p:nvSpPr>
        <p:spPr>
          <a:ln/>
        </p:spPr>
        <p:txBody>
          <a:bodyPr/>
          <a:lstStyle>
            <a:lvl1pPr>
              <a:defRPr/>
            </a:lvl1pPr>
          </a:lstStyle>
          <a:p>
            <a:pPr>
              <a:defRPr/>
            </a:pPr>
            <a:endParaRPr lang="el-GR"/>
          </a:p>
        </p:txBody>
      </p:sp>
      <p:sp>
        <p:nvSpPr>
          <p:cNvPr id="5" name="Rectangle 4"/>
          <p:cNvSpPr>
            <a:spLocks noGrp="1" noChangeArrowheads="1"/>
          </p:cNvSpPr>
          <p:nvPr>
            <p:ph type="ftr" idx="11"/>
          </p:nvPr>
        </p:nvSpPr>
        <p:spPr>
          <a:ln/>
        </p:spPr>
        <p:txBody>
          <a:bodyPr/>
          <a:lstStyle>
            <a:lvl1pPr>
              <a:defRPr/>
            </a:lvl1pPr>
          </a:lstStyle>
          <a:p>
            <a:pPr>
              <a:defRPr/>
            </a:pPr>
            <a:endParaRPr lang="el-GR"/>
          </a:p>
        </p:txBody>
      </p:sp>
      <p:sp>
        <p:nvSpPr>
          <p:cNvPr id="6" name="Rectangle 5"/>
          <p:cNvSpPr>
            <a:spLocks noGrp="1" noChangeArrowheads="1"/>
          </p:cNvSpPr>
          <p:nvPr>
            <p:ph type="sldNum" idx="12"/>
          </p:nvPr>
        </p:nvSpPr>
        <p:spPr>
          <a:ln/>
        </p:spPr>
        <p:txBody>
          <a:bodyPr/>
          <a:lstStyle>
            <a:lvl1pPr>
              <a:defRPr/>
            </a:lvl1pPr>
          </a:lstStyle>
          <a:p>
            <a:pPr>
              <a:defRPr/>
            </a:pPr>
            <a:fld id="{EA636E86-FCD8-404F-805B-F32C42FC174D}" type="slidenum">
              <a:rPr lang="el-GR"/>
              <a:pPr>
                <a:defRP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96925" y="4857750"/>
            <a:ext cx="8567738" cy="15017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Kλικ για επεξεργασία των στυλ του υποδείγματος</a:t>
            </a:r>
          </a:p>
        </p:txBody>
      </p:sp>
      <p:sp>
        <p:nvSpPr>
          <p:cNvPr id="4" name="Rectangle 3"/>
          <p:cNvSpPr>
            <a:spLocks noGrp="1" noChangeArrowheads="1"/>
          </p:cNvSpPr>
          <p:nvPr>
            <p:ph type="dt" idx="10"/>
          </p:nvPr>
        </p:nvSpPr>
        <p:spPr>
          <a:ln/>
        </p:spPr>
        <p:txBody>
          <a:bodyPr/>
          <a:lstStyle>
            <a:lvl1pPr>
              <a:defRPr/>
            </a:lvl1pPr>
          </a:lstStyle>
          <a:p>
            <a:pPr>
              <a:defRPr/>
            </a:pPr>
            <a:endParaRPr lang="el-GR"/>
          </a:p>
        </p:txBody>
      </p:sp>
      <p:sp>
        <p:nvSpPr>
          <p:cNvPr id="5" name="Rectangle 4"/>
          <p:cNvSpPr>
            <a:spLocks noGrp="1" noChangeArrowheads="1"/>
          </p:cNvSpPr>
          <p:nvPr>
            <p:ph type="ftr" idx="11"/>
          </p:nvPr>
        </p:nvSpPr>
        <p:spPr>
          <a:ln/>
        </p:spPr>
        <p:txBody>
          <a:bodyPr/>
          <a:lstStyle>
            <a:lvl1pPr>
              <a:defRPr/>
            </a:lvl1pPr>
          </a:lstStyle>
          <a:p>
            <a:pPr>
              <a:defRPr/>
            </a:pPr>
            <a:endParaRPr lang="el-GR"/>
          </a:p>
        </p:txBody>
      </p:sp>
      <p:sp>
        <p:nvSpPr>
          <p:cNvPr id="6" name="Rectangle 5"/>
          <p:cNvSpPr>
            <a:spLocks noGrp="1" noChangeArrowheads="1"/>
          </p:cNvSpPr>
          <p:nvPr>
            <p:ph type="sldNum" idx="12"/>
          </p:nvPr>
        </p:nvSpPr>
        <p:spPr>
          <a:ln/>
        </p:spPr>
        <p:txBody>
          <a:bodyPr/>
          <a:lstStyle>
            <a:lvl1pPr>
              <a:defRPr/>
            </a:lvl1pPr>
          </a:lstStyle>
          <a:p>
            <a:pPr>
              <a:defRPr/>
            </a:pPr>
            <a:fld id="{F7B3AF75-6C0D-4B14-9683-1206944B417C}" type="slidenum">
              <a:rPr lang="el-GR"/>
              <a:pPr>
                <a:defRPr/>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503238" y="1768475"/>
            <a:ext cx="4457700" cy="4987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5113338" y="1768475"/>
            <a:ext cx="4459287" cy="4987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Rectangle 3"/>
          <p:cNvSpPr>
            <a:spLocks noGrp="1" noChangeArrowheads="1"/>
          </p:cNvSpPr>
          <p:nvPr>
            <p:ph type="dt" idx="10"/>
          </p:nvPr>
        </p:nvSpPr>
        <p:spPr>
          <a:ln/>
        </p:spPr>
        <p:txBody>
          <a:bodyPr/>
          <a:lstStyle>
            <a:lvl1pPr>
              <a:defRPr/>
            </a:lvl1pPr>
          </a:lstStyle>
          <a:p>
            <a:pPr>
              <a:defRPr/>
            </a:pPr>
            <a:endParaRPr lang="el-GR"/>
          </a:p>
        </p:txBody>
      </p:sp>
      <p:sp>
        <p:nvSpPr>
          <p:cNvPr id="6" name="Rectangle 4"/>
          <p:cNvSpPr>
            <a:spLocks noGrp="1" noChangeArrowheads="1"/>
          </p:cNvSpPr>
          <p:nvPr>
            <p:ph type="ftr" idx="11"/>
          </p:nvPr>
        </p:nvSpPr>
        <p:spPr>
          <a:ln/>
        </p:spPr>
        <p:txBody>
          <a:bodyPr/>
          <a:lstStyle>
            <a:lvl1pPr>
              <a:defRPr/>
            </a:lvl1pPr>
          </a:lstStyle>
          <a:p>
            <a:pPr>
              <a:defRPr/>
            </a:pPr>
            <a:endParaRPr lang="el-GR"/>
          </a:p>
        </p:txBody>
      </p:sp>
      <p:sp>
        <p:nvSpPr>
          <p:cNvPr id="7" name="Rectangle 5"/>
          <p:cNvSpPr>
            <a:spLocks noGrp="1" noChangeArrowheads="1"/>
          </p:cNvSpPr>
          <p:nvPr>
            <p:ph type="sldNum" idx="12"/>
          </p:nvPr>
        </p:nvSpPr>
        <p:spPr>
          <a:ln/>
        </p:spPr>
        <p:txBody>
          <a:bodyPr/>
          <a:lstStyle>
            <a:lvl1pPr>
              <a:defRPr/>
            </a:lvl1pPr>
          </a:lstStyle>
          <a:p>
            <a:pPr>
              <a:defRPr/>
            </a:pPr>
            <a:fld id="{35988C2D-849E-464B-8A1B-2EE0A646B3B1}" type="slidenum">
              <a:rPr lang="el-GR"/>
              <a:pPr>
                <a:defRP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504825" y="303213"/>
            <a:ext cx="9072563" cy="1258887"/>
          </a:xfrm>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Rectangle 3"/>
          <p:cNvSpPr>
            <a:spLocks noGrp="1" noChangeArrowheads="1"/>
          </p:cNvSpPr>
          <p:nvPr>
            <p:ph type="dt" idx="10"/>
          </p:nvPr>
        </p:nvSpPr>
        <p:spPr>
          <a:ln/>
        </p:spPr>
        <p:txBody>
          <a:bodyPr/>
          <a:lstStyle>
            <a:lvl1pPr>
              <a:defRPr/>
            </a:lvl1pPr>
          </a:lstStyle>
          <a:p>
            <a:pPr>
              <a:defRPr/>
            </a:pPr>
            <a:endParaRPr lang="el-GR"/>
          </a:p>
        </p:txBody>
      </p:sp>
      <p:sp>
        <p:nvSpPr>
          <p:cNvPr id="8" name="Rectangle 4"/>
          <p:cNvSpPr>
            <a:spLocks noGrp="1" noChangeArrowheads="1"/>
          </p:cNvSpPr>
          <p:nvPr>
            <p:ph type="ftr" idx="11"/>
          </p:nvPr>
        </p:nvSpPr>
        <p:spPr>
          <a:ln/>
        </p:spPr>
        <p:txBody>
          <a:bodyPr/>
          <a:lstStyle>
            <a:lvl1pPr>
              <a:defRPr/>
            </a:lvl1pPr>
          </a:lstStyle>
          <a:p>
            <a:pPr>
              <a:defRPr/>
            </a:pPr>
            <a:endParaRPr lang="el-GR"/>
          </a:p>
        </p:txBody>
      </p:sp>
      <p:sp>
        <p:nvSpPr>
          <p:cNvPr id="9" name="Rectangle 5"/>
          <p:cNvSpPr>
            <a:spLocks noGrp="1" noChangeArrowheads="1"/>
          </p:cNvSpPr>
          <p:nvPr>
            <p:ph type="sldNum" idx="12"/>
          </p:nvPr>
        </p:nvSpPr>
        <p:spPr>
          <a:ln/>
        </p:spPr>
        <p:txBody>
          <a:bodyPr/>
          <a:lstStyle>
            <a:lvl1pPr>
              <a:defRPr/>
            </a:lvl1pPr>
          </a:lstStyle>
          <a:p>
            <a:pPr>
              <a:defRPr/>
            </a:pPr>
            <a:fld id="{764CC223-5D04-4FA8-B8D7-1C2238B9B301}" type="slidenum">
              <a:rPr lang="el-GR"/>
              <a:pPr>
                <a:defRP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Rectangle 3"/>
          <p:cNvSpPr>
            <a:spLocks noGrp="1" noChangeArrowheads="1"/>
          </p:cNvSpPr>
          <p:nvPr>
            <p:ph type="dt" idx="10"/>
          </p:nvPr>
        </p:nvSpPr>
        <p:spPr>
          <a:ln/>
        </p:spPr>
        <p:txBody>
          <a:bodyPr/>
          <a:lstStyle>
            <a:lvl1pPr>
              <a:defRPr/>
            </a:lvl1pPr>
          </a:lstStyle>
          <a:p>
            <a:pPr>
              <a:defRPr/>
            </a:pPr>
            <a:endParaRPr lang="el-GR"/>
          </a:p>
        </p:txBody>
      </p:sp>
      <p:sp>
        <p:nvSpPr>
          <p:cNvPr id="4" name="Rectangle 4"/>
          <p:cNvSpPr>
            <a:spLocks noGrp="1" noChangeArrowheads="1"/>
          </p:cNvSpPr>
          <p:nvPr>
            <p:ph type="ftr" idx="11"/>
          </p:nvPr>
        </p:nvSpPr>
        <p:spPr>
          <a:ln/>
        </p:spPr>
        <p:txBody>
          <a:bodyPr/>
          <a:lstStyle>
            <a:lvl1pPr>
              <a:defRPr/>
            </a:lvl1pPr>
          </a:lstStyle>
          <a:p>
            <a:pPr>
              <a:defRPr/>
            </a:pPr>
            <a:endParaRPr lang="el-GR"/>
          </a:p>
        </p:txBody>
      </p:sp>
      <p:sp>
        <p:nvSpPr>
          <p:cNvPr id="5" name="Rectangle 5"/>
          <p:cNvSpPr>
            <a:spLocks noGrp="1" noChangeArrowheads="1"/>
          </p:cNvSpPr>
          <p:nvPr>
            <p:ph type="sldNum" idx="12"/>
          </p:nvPr>
        </p:nvSpPr>
        <p:spPr>
          <a:ln/>
        </p:spPr>
        <p:txBody>
          <a:bodyPr/>
          <a:lstStyle>
            <a:lvl1pPr>
              <a:defRPr/>
            </a:lvl1pPr>
          </a:lstStyle>
          <a:p>
            <a:pPr>
              <a:defRPr/>
            </a:pPr>
            <a:fld id="{D442DF1A-CE87-4F55-AE7A-D97FC353084F}" type="slidenum">
              <a:rPr lang="el-GR"/>
              <a:pPr>
                <a:defRP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endParaRPr lang="el-GR"/>
          </a:p>
        </p:txBody>
      </p:sp>
      <p:sp>
        <p:nvSpPr>
          <p:cNvPr id="3" name="Rectangle 4"/>
          <p:cNvSpPr>
            <a:spLocks noGrp="1" noChangeArrowheads="1"/>
          </p:cNvSpPr>
          <p:nvPr>
            <p:ph type="ftr" idx="11"/>
          </p:nvPr>
        </p:nvSpPr>
        <p:spPr>
          <a:ln/>
        </p:spPr>
        <p:txBody>
          <a:bodyPr/>
          <a:lstStyle>
            <a:lvl1pPr>
              <a:defRPr/>
            </a:lvl1pPr>
          </a:lstStyle>
          <a:p>
            <a:pPr>
              <a:defRPr/>
            </a:pPr>
            <a:endParaRPr lang="el-GR"/>
          </a:p>
        </p:txBody>
      </p:sp>
      <p:sp>
        <p:nvSpPr>
          <p:cNvPr id="4" name="Rectangle 5"/>
          <p:cNvSpPr>
            <a:spLocks noGrp="1" noChangeArrowheads="1"/>
          </p:cNvSpPr>
          <p:nvPr>
            <p:ph type="sldNum" idx="12"/>
          </p:nvPr>
        </p:nvSpPr>
        <p:spPr>
          <a:ln/>
        </p:spPr>
        <p:txBody>
          <a:bodyPr/>
          <a:lstStyle>
            <a:lvl1pPr>
              <a:defRPr/>
            </a:lvl1pPr>
          </a:lstStyle>
          <a:p>
            <a:pPr>
              <a:defRPr/>
            </a:pPr>
            <a:fld id="{6A29975B-F666-4B2B-8F30-40F9D369D8C9}" type="slidenum">
              <a:rPr lang="el-GR"/>
              <a:pPr>
                <a:defRP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04825" y="301625"/>
            <a:ext cx="3316288" cy="1279525"/>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Rectangle 3"/>
          <p:cNvSpPr>
            <a:spLocks noGrp="1" noChangeArrowheads="1"/>
          </p:cNvSpPr>
          <p:nvPr>
            <p:ph type="dt" idx="10"/>
          </p:nvPr>
        </p:nvSpPr>
        <p:spPr>
          <a:ln/>
        </p:spPr>
        <p:txBody>
          <a:bodyPr/>
          <a:lstStyle>
            <a:lvl1pPr>
              <a:defRPr/>
            </a:lvl1pPr>
          </a:lstStyle>
          <a:p>
            <a:pPr>
              <a:defRPr/>
            </a:pPr>
            <a:endParaRPr lang="el-GR"/>
          </a:p>
        </p:txBody>
      </p:sp>
      <p:sp>
        <p:nvSpPr>
          <p:cNvPr id="6" name="Rectangle 4"/>
          <p:cNvSpPr>
            <a:spLocks noGrp="1" noChangeArrowheads="1"/>
          </p:cNvSpPr>
          <p:nvPr>
            <p:ph type="ftr" idx="11"/>
          </p:nvPr>
        </p:nvSpPr>
        <p:spPr>
          <a:ln/>
        </p:spPr>
        <p:txBody>
          <a:bodyPr/>
          <a:lstStyle>
            <a:lvl1pPr>
              <a:defRPr/>
            </a:lvl1pPr>
          </a:lstStyle>
          <a:p>
            <a:pPr>
              <a:defRPr/>
            </a:pPr>
            <a:endParaRPr lang="el-GR"/>
          </a:p>
        </p:txBody>
      </p:sp>
      <p:sp>
        <p:nvSpPr>
          <p:cNvPr id="7" name="Rectangle 5"/>
          <p:cNvSpPr>
            <a:spLocks noGrp="1" noChangeArrowheads="1"/>
          </p:cNvSpPr>
          <p:nvPr>
            <p:ph type="sldNum" idx="12"/>
          </p:nvPr>
        </p:nvSpPr>
        <p:spPr>
          <a:ln/>
        </p:spPr>
        <p:txBody>
          <a:bodyPr/>
          <a:lstStyle>
            <a:lvl1pPr>
              <a:defRPr/>
            </a:lvl1pPr>
          </a:lstStyle>
          <a:p>
            <a:pPr>
              <a:defRPr/>
            </a:pPr>
            <a:fld id="{EEE3517F-AF26-4BC9-A03B-35C62744DA8D}" type="slidenum">
              <a:rPr lang="el-GR"/>
              <a:pPr>
                <a:defRP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976438" y="5291138"/>
            <a:ext cx="6048375" cy="625475"/>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smtClean="0"/>
          </a:p>
        </p:txBody>
      </p:sp>
      <p:sp>
        <p:nvSpPr>
          <p:cNvPr id="4" name="3 - Θέση κειμένου"/>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Rectangle 3"/>
          <p:cNvSpPr>
            <a:spLocks noGrp="1" noChangeArrowheads="1"/>
          </p:cNvSpPr>
          <p:nvPr>
            <p:ph type="dt" idx="10"/>
          </p:nvPr>
        </p:nvSpPr>
        <p:spPr>
          <a:ln/>
        </p:spPr>
        <p:txBody>
          <a:bodyPr/>
          <a:lstStyle>
            <a:lvl1pPr>
              <a:defRPr/>
            </a:lvl1pPr>
          </a:lstStyle>
          <a:p>
            <a:pPr>
              <a:defRPr/>
            </a:pPr>
            <a:endParaRPr lang="el-GR"/>
          </a:p>
        </p:txBody>
      </p:sp>
      <p:sp>
        <p:nvSpPr>
          <p:cNvPr id="6" name="Rectangle 4"/>
          <p:cNvSpPr>
            <a:spLocks noGrp="1" noChangeArrowheads="1"/>
          </p:cNvSpPr>
          <p:nvPr>
            <p:ph type="ftr" idx="11"/>
          </p:nvPr>
        </p:nvSpPr>
        <p:spPr>
          <a:ln/>
        </p:spPr>
        <p:txBody>
          <a:bodyPr/>
          <a:lstStyle>
            <a:lvl1pPr>
              <a:defRPr/>
            </a:lvl1pPr>
          </a:lstStyle>
          <a:p>
            <a:pPr>
              <a:defRPr/>
            </a:pPr>
            <a:endParaRPr lang="el-GR"/>
          </a:p>
        </p:txBody>
      </p:sp>
      <p:sp>
        <p:nvSpPr>
          <p:cNvPr id="7" name="Rectangle 5"/>
          <p:cNvSpPr>
            <a:spLocks noGrp="1" noChangeArrowheads="1"/>
          </p:cNvSpPr>
          <p:nvPr>
            <p:ph type="sldNum" idx="12"/>
          </p:nvPr>
        </p:nvSpPr>
        <p:spPr>
          <a:ln/>
        </p:spPr>
        <p:txBody>
          <a:bodyPr/>
          <a:lstStyle>
            <a:lvl1pPr>
              <a:defRPr/>
            </a:lvl1pPr>
          </a:lstStyle>
          <a:p>
            <a:pPr>
              <a:defRPr/>
            </a:pPr>
            <a:fld id="{C1D5EEAA-4EEF-4AE2-95A7-540C7E25E005}" type="slidenum">
              <a:rPr lang="el-GR"/>
              <a:pPr>
                <a:defRP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503238" y="301625"/>
            <a:ext cx="9069387" cy="1260475"/>
          </a:xfrm>
          <a:prstGeom prst="rect">
            <a:avLst/>
          </a:prstGeom>
          <a:noFill/>
          <a:ln w="9525">
            <a:noFill/>
            <a:round/>
            <a:headEnd/>
            <a:tailEnd/>
          </a:ln>
        </p:spPr>
        <p:txBody>
          <a:bodyPr vert="horz" wrap="square" lIns="0" tIns="0" rIns="0" bIns="0" numCol="1" anchor="ctr" anchorCtr="0" compatLnSpc="1">
            <a:prstTxWarp prst="textNoShape">
              <a:avLst/>
            </a:prstTxWarp>
          </a:bodyPr>
          <a:lstStyle/>
          <a:p>
            <a:pPr lvl="0"/>
            <a:r>
              <a:rPr lang="en-GB" smtClean="0"/>
              <a:t>Κάντε κλικ εδώ για την επεξεργασία της μορφής του κειμένου του τίτλου</a:t>
            </a:r>
          </a:p>
        </p:txBody>
      </p:sp>
      <p:sp>
        <p:nvSpPr>
          <p:cNvPr id="1027" name="Rectangle 2"/>
          <p:cNvSpPr>
            <a:spLocks noGrp="1" noChangeArrowheads="1"/>
          </p:cNvSpPr>
          <p:nvPr>
            <p:ph type="body" idx="1"/>
          </p:nvPr>
        </p:nvSpPr>
        <p:spPr bwMode="auto">
          <a:xfrm>
            <a:off x="503238" y="1768475"/>
            <a:ext cx="9069387" cy="4987925"/>
          </a:xfrm>
          <a:prstGeom prst="rect">
            <a:avLst/>
          </a:prstGeom>
          <a:noFill/>
          <a:ln w="9525">
            <a:noFill/>
            <a:round/>
            <a:headEnd/>
            <a:tailEnd/>
          </a:ln>
        </p:spPr>
        <p:txBody>
          <a:bodyPr vert="horz" wrap="square" lIns="0" tIns="28224" rIns="0" bIns="0" numCol="1" anchor="t" anchorCtr="0" compatLnSpc="1">
            <a:prstTxWarp prst="textNoShape">
              <a:avLst/>
            </a:prstTxWarp>
          </a:bodyPr>
          <a:lstStyle/>
          <a:p>
            <a:pPr lvl="0"/>
            <a:r>
              <a:rPr lang="en-GB" smtClean="0"/>
              <a:t>Κάντε κλικ εδώ για την επεξεργασία της μορφής των κειμένων διάρθρωσης</a:t>
            </a:r>
          </a:p>
          <a:p>
            <a:pPr lvl="1"/>
            <a:r>
              <a:rPr lang="en-GB" smtClean="0"/>
              <a:t>Δεύτερο επίπεδο διάρθρωσης</a:t>
            </a:r>
          </a:p>
          <a:p>
            <a:pPr lvl="2"/>
            <a:r>
              <a:rPr lang="en-GB" smtClean="0"/>
              <a:t>Τρίτο επίπεδο διάρθρωσης</a:t>
            </a:r>
          </a:p>
          <a:p>
            <a:pPr lvl="3"/>
            <a:r>
              <a:rPr lang="en-GB" smtClean="0"/>
              <a:t>Τέταρτο επίπεδο διάρθρωσης</a:t>
            </a:r>
          </a:p>
          <a:p>
            <a:pPr lvl="4"/>
            <a:r>
              <a:rPr lang="en-GB" smtClean="0"/>
              <a:t>Πέμπτο επίπεδο διάρθρωσης</a:t>
            </a:r>
          </a:p>
          <a:p>
            <a:pPr lvl="4"/>
            <a:r>
              <a:rPr lang="en-GB" smtClean="0"/>
              <a:t>Έκτο επίπεδο διάρθρωσης</a:t>
            </a:r>
          </a:p>
          <a:p>
            <a:pPr lvl="4"/>
            <a:r>
              <a:rPr lang="en-GB" smtClean="0"/>
              <a:t>Έβδομο επίπεδο διάρθρωσης</a:t>
            </a:r>
          </a:p>
          <a:p>
            <a:pPr lvl="4"/>
            <a:r>
              <a:rPr lang="en-GB" smtClean="0"/>
              <a:t>Όγδοο επίπεδο διάρθρωσης</a:t>
            </a:r>
          </a:p>
          <a:p>
            <a:pPr lvl="4"/>
            <a:r>
              <a:rPr lang="en-GB" smtClean="0"/>
              <a:t>Ένατο επίπεδο διάρθρωσης</a:t>
            </a:r>
          </a:p>
        </p:txBody>
      </p:sp>
      <p:sp>
        <p:nvSpPr>
          <p:cNvPr id="2" name="Rectangle 3"/>
          <p:cNvSpPr>
            <a:spLocks noGrp="1" noChangeArrowheads="1"/>
          </p:cNvSpPr>
          <p:nvPr>
            <p:ph type="dt"/>
          </p:nvPr>
        </p:nvSpPr>
        <p:spPr bwMode="auto">
          <a:xfrm>
            <a:off x="503238" y="6886575"/>
            <a:ext cx="2346325" cy="51911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nSpc>
                <a:spcPct val="95000"/>
              </a:lnSpc>
              <a:tabLst>
                <a:tab pos="723900" algn="l"/>
                <a:tab pos="1447800" algn="l"/>
                <a:tab pos="2171700" algn="l"/>
              </a:tabLst>
              <a:defRPr sz="1400" smtClean="0">
                <a:solidFill>
                  <a:srgbClr val="000000"/>
                </a:solidFill>
                <a:latin typeface="Times New Roman" pitchFamily="18" charset="0"/>
                <a:cs typeface="Arial" charset="0"/>
              </a:defRPr>
            </a:lvl1pPr>
          </a:lstStyle>
          <a:p>
            <a:pPr>
              <a:defRPr/>
            </a:pPr>
            <a:endParaRPr lang="el-GR"/>
          </a:p>
        </p:txBody>
      </p:sp>
      <p:sp>
        <p:nvSpPr>
          <p:cNvPr id="1028" name="Rectangle 4"/>
          <p:cNvSpPr>
            <a:spLocks noGrp="1" noChangeArrowheads="1"/>
          </p:cNvSpPr>
          <p:nvPr>
            <p:ph type="ftr"/>
          </p:nvPr>
        </p:nvSpPr>
        <p:spPr bwMode="auto">
          <a:xfrm>
            <a:off x="3448050" y="6886575"/>
            <a:ext cx="3194050" cy="51911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lnSpc>
                <a:spcPct val="95000"/>
              </a:lnSpc>
              <a:tabLst>
                <a:tab pos="723900" algn="l"/>
                <a:tab pos="1447800" algn="l"/>
                <a:tab pos="2171700" algn="l"/>
                <a:tab pos="2895600" algn="l"/>
              </a:tabLst>
              <a:defRPr sz="1400" smtClean="0">
                <a:solidFill>
                  <a:srgbClr val="000000"/>
                </a:solidFill>
                <a:latin typeface="Times New Roman" pitchFamily="18" charset="0"/>
                <a:cs typeface="Arial" charset="0"/>
              </a:defRPr>
            </a:lvl1pPr>
          </a:lstStyle>
          <a:p>
            <a:pPr>
              <a:defRPr/>
            </a:pPr>
            <a:endParaRPr lang="el-GR"/>
          </a:p>
        </p:txBody>
      </p:sp>
      <p:sp>
        <p:nvSpPr>
          <p:cNvPr id="1029" name="Rectangle 5"/>
          <p:cNvSpPr>
            <a:spLocks noGrp="1" noChangeArrowheads="1"/>
          </p:cNvSpPr>
          <p:nvPr>
            <p:ph type="sldNum"/>
          </p:nvPr>
        </p:nvSpPr>
        <p:spPr bwMode="auto">
          <a:xfrm>
            <a:off x="7227888" y="6886575"/>
            <a:ext cx="2346325" cy="51911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lnSpc>
                <a:spcPct val="95000"/>
              </a:lnSpc>
              <a:tabLst>
                <a:tab pos="723900" algn="l"/>
                <a:tab pos="1447800" algn="l"/>
                <a:tab pos="2171700" algn="l"/>
              </a:tabLst>
              <a:defRPr sz="1400" smtClean="0">
                <a:solidFill>
                  <a:srgbClr val="000000"/>
                </a:solidFill>
                <a:latin typeface="Times New Roman" pitchFamily="18" charset="0"/>
                <a:cs typeface="Arial" charset="0"/>
              </a:defRPr>
            </a:lvl1pPr>
          </a:lstStyle>
          <a:p>
            <a:pPr>
              <a:defRPr/>
            </a:pPr>
            <a:fld id="{F3D34C9C-DFBE-433B-B213-2F60A7A5AABB}" type="slidenum">
              <a:rPr lang="el-GR"/>
              <a:pPr>
                <a:defRPr/>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49263" rtl="0" eaLnBrk="0" fontAlgn="base" hangingPunct="0">
        <a:lnSpc>
          <a:spcPct val="93000"/>
        </a:lnSpc>
        <a:spcBef>
          <a:spcPct val="0"/>
        </a:spcBef>
        <a:spcAft>
          <a:spcPct val="0"/>
        </a:spcAft>
        <a:buClr>
          <a:srgbClr val="000000"/>
        </a:buClr>
        <a:buSzPct val="100000"/>
        <a:buFont typeface="Times New Roman" pitchFamily="18" charset="0"/>
        <a:defRPr sz="4400">
          <a:solidFill>
            <a:srgbClr val="000000"/>
          </a:solidFill>
          <a:latin typeface="+mj-lt"/>
          <a:ea typeface="+mj-ea"/>
          <a:cs typeface="+mj-cs"/>
        </a:defRPr>
      </a:lvl1pPr>
      <a:lvl2pPr algn="ctr" defTabSz="449263" rtl="0" eaLnBrk="0" fontAlgn="base" hangingPunct="0">
        <a:lnSpc>
          <a:spcPct val="93000"/>
        </a:lnSpc>
        <a:spcBef>
          <a:spcPct val="0"/>
        </a:spcBef>
        <a:spcAft>
          <a:spcPct val="0"/>
        </a:spcAft>
        <a:buClr>
          <a:srgbClr val="000000"/>
        </a:buClr>
        <a:buSzPct val="100000"/>
        <a:buFont typeface="Times New Roman" pitchFamily="18" charset="0"/>
        <a:defRPr sz="4400">
          <a:solidFill>
            <a:srgbClr val="000000"/>
          </a:solidFill>
          <a:latin typeface="Arial" charset="0"/>
          <a:ea typeface="Microsoft YaHei" pitchFamily="34" charset="-122"/>
        </a:defRPr>
      </a:lvl2pPr>
      <a:lvl3pPr algn="ctr" defTabSz="449263" rtl="0" eaLnBrk="0" fontAlgn="base" hangingPunct="0">
        <a:lnSpc>
          <a:spcPct val="93000"/>
        </a:lnSpc>
        <a:spcBef>
          <a:spcPct val="0"/>
        </a:spcBef>
        <a:spcAft>
          <a:spcPct val="0"/>
        </a:spcAft>
        <a:buClr>
          <a:srgbClr val="000000"/>
        </a:buClr>
        <a:buSzPct val="100000"/>
        <a:buFont typeface="Times New Roman" pitchFamily="18" charset="0"/>
        <a:defRPr sz="4400">
          <a:solidFill>
            <a:srgbClr val="000000"/>
          </a:solidFill>
          <a:latin typeface="Arial" charset="0"/>
          <a:ea typeface="Microsoft YaHei" pitchFamily="34" charset="-122"/>
        </a:defRPr>
      </a:lvl3pPr>
      <a:lvl4pPr algn="ctr" defTabSz="449263" rtl="0" eaLnBrk="0" fontAlgn="base" hangingPunct="0">
        <a:lnSpc>
          <a:spcPct val="93000"/>
        </a:lnSpc>
        <a:spcBef>
          <a:spcPct val="0"/>
        </a:spcBef>
        <a:spcAft>
          <a:spcPct val="0"/>
        </a:spcAft>
        <a:buClr>
          <a:srgbClr val="000000"/>
        </a:buClr>
        <a:buSzPct val="100000"/>
        <a:buFont typeface="Times New Roman" pitchFamily="18" charset="0"/>
        <a:defRPr sz="4400">
          <a:solidFill>
            <a:srgbClr val="000000"/>
          </a:solidFill>
          <a:latin typeface="Arial" charset="0"/>
          <a:ea typeface="Microsoft YaHei" pitchFamily="34" charset="-122"/>
        </a:defRPr>
      </a:lvl4pPr>
      <a:lvl5pPr algn="ctr" defTabSz="449263" rtl="0" eaLnBrk="0" fontAlgn="base" hangingPunct="0">
        <a:lnSpc>
          <a:spcPct val="93000"/>
        </a:lnSpc>
        <a:spcBef>
          <a:spcPct val="0"/>
        </a:spcBef>
        <a:spcAft>
          <a:spcPct val="0"/>
        </a:spcAft>
        <a:buClr>
          <a:srgbClr val="000000"/>
        </a:buClr>
        <a:buSzPct val="100000"/>
        <a:buFont typeface="Times New Roman" pitchFamily="18" charset="0"/>
        <a:defRPr sz="4400">
          <a:solidFill>
            <a:srgbClr val="000000"/>
          </a:solidFill>
          <a:latin typeface="Arial" charset="0"/>
          <a:ea typeface="Microsoft YaHei" pitchFamily="34" charset="-122"/>
        </a:defRPr>
      </a:lvl5pPr>
      <a:lvl6pPr marL="2514600" indent="-228600" algn="ctr" defTabSz="449263" rtl="0" fontAlgn="base" hangingPunct="0">
        <a:lnSpc>
          <a:spcPct val="93000"/>
        </a:lnSpc>
        <a:spcBef>
          <a:spcPct val="0"/>
        </a:spcBef>
        <a:spcAft>
          <a:spcPct val="0"/>
        </a:spcAft>
        <a:buClr>
          <a:srgbClr val="000000"/>
        </a:buClr>
        <a:buSzPct val="100000"/>
        <a:buFont typeface="Times New Roman" pitchFamily="18" charset="0"/>
        <a:defRPr sz="4400">
          <a:solidFill>
            <a:srgbClr val="000000"/>
          </a:solidFill>
          <a:latin typeface="Arial" charset="0"/>
          <a:ea typeface="Microsoft YaHei" pitchFamily="34" charset="-122"/>
        </a:defRPr>
      </a:lvl6pPr>
      <a:lvl7pPr marL="2971800" indent="-228600" algn="ctr" defTabSz="449263" rtl="0" fontAlgn="base" hangingPunct="0">
        <a:lnSpc>
          <a:spcPct val="93000"/>
        </a:lnSpc>
        <a:spcBef>
          <a:spcPct val="0"/>
        </a:spcBef>
        <a:spcAft>
          <a:spcPct val="0"/>
        </a:spcAft>
        <a:buClr>
          <a:srgbClr val="000000"/>
        </a:buClr>
        <a:buSzPct val="100000"/>
        <a:buFont typeface="Times New Roman" pitchFamily="18" charset="0"/>
        <a:defRPr sz="4400">
          <a:solidFill>
            <a:srgbClr val="000000"/>
          </a:solidFill>
          <a:latin typeface="Arial" charset="0"/>
          <a:ea typeface="Microsoft YaHei" pitchFamily="34" charset="-122"/>
        </a:defRPr>
      </a:lvl7pPr>
      <a:lvl8pPr marL="3429000" indent="-228600" algn="ctr" defTabSz="449263" rtl="0" fontAlgn="base" hangingPunct="0">
        <a:lnSpc>
          <a:spcPct val="93000"/>
        </a:lnSpc>
        <a:spcBef>
          <a:spcPct val="0"/>
        </a:spcBef>
        <a:spcAft>
          <a:spcPct val="0"/>
        </a:spcAft>
        <a:buClr>
          <a:srgbClr val="000000"/>
        </a:buClr>
        <a:buSzPct val="100000"/>
        <a:buFont typeface="Times New Roman" pitchFamily="18" charset="0"/>
        <a:defRPr sz="4400">
          <a:solidFill>
            <a:srgbClr val="000000"/>
          </a:solidFill>
          <a:latin typeface="Arial" charset="0"/>
          <a:ea typeface="Microsoft YaHei" pitchFamily="34" charset="-122"/>
        </a:defRPr>
      </a:lvl8pPr>
      <a:lvl9pPr marL="3886200" indent="-228600" algn="ctr" defTabSz="449263" rtl="0" fontAlgn="base" hangingPunct="0">
        <a:lnSpc>
          <a:spcPct val="93000"/>
        </a:lnSpc>
        <a:spcBef>
          <a:spcPct val="0"/>
        </a:spcBef>
        <a:spcAft>
          <a:spcPct val="0"/>
        </a:spcAft>
        <a:buClr>
          <a:srgbClr val="000000"/>
        </a:buClr>
        <a:buSzPct val="100000"/>
        <a:buFont typeface="Times New Roman" pitchFamily="18" charset="0"/>
        <a:defRPr sz="4400">
          <a:solidFill>
            <a:srgbClr val="000000"/>
          </a:solidFill>
          <a:latin typeface="Arial" charset="0"/>
          <a:ea typeface="Microsoft YaHei" pitchFamily="34" charset="-122"/>
        </a:defRPr>
      </a:lvl9pPr>
    </p:titleStyle>
    <p:bodyStyle>
      <a:lvl1pPr marL="342900" indent="-342900" algn="l" defTabSz="449263" rtl="0" eaLnBrk="0" fontAlgn="base" hangingPunct="0">
        <a:lnSpc>
          <a:spcPct val="93000"/>
        </a:lnSpc>
        <a:spcBef>
          <a:spcPct val="0"/>
        </a:spcBef>
        <a:spcAft>
          <a:spcPts val="1413"/>
        </a:spcAft>
        <a:buClr>
          <a:srgbClr val="000000"/>
        </a:buClr>
        <a:buSzPct val="100000"/>
        <a:buFont typeface="Times New Roman" pitchFamily="18" charset="0"/>
        <a:defRPr sz="3200">
          <a:solidFill>
            <a:srgbClr val="000000"/>
          </a:solidFill>
          <a:latin typeface="+mn-lt"/>
          <a:ea typeface="+mn-ea"/>
          <a:cs typeface="+mn-cs"/>
        </a:defRPr>
      </a:lvl1pPr>
      <a:lvl2pPr marL="742950" indent="-285750" algn="l" defTabSz="449263" rtl="0" eaLnBrk="0" fontAlgn="base" hangingPunct="0">
        <a:lnSpc>
          <a:spcPct val="93000"/>
        </a:lnSpc>
        <a:spcBef>
          <a:spcPct val="0"/>
        </a:spcBef>
        <a:spcAft>
          <a:spcPts val="1138"/>
        </a:spcAft>
        <a:buClr>
          <a:srgbClr val="000000"/>
        </a:buClr>
        <a:buSzPct val="100000"/>
        <a:buFont typeface="Times New Roman" pitchFamily="18" charset="0"/>
        <a:defRPr sz="2800">
          <a:solidFill>
            <a:srgbClr val="000000"/>
          </a:solidFill>
          <a:latin typeface="+mn-lt"/>
          <a:ea typeface="+mn-ea"/>
        </a:defRPr>
      </a:lvl2pPr>
      <a:lvl3pPr marL="1143000" indent="-228600" algn="l" defTabSz="449263" rtl="0" eaLnBrk="0" fontAlgn="base" hangingPunct="0">
        <a:lnSpc>
          <a:spcPct val="93000"/>
        </a:lnSpc>
        <a:spcBef>
          <a:spcPct val="0"/>
        </a:spcBef>
        <a:spcAft>
          <a:spcPts val="850"/>
        </a:spcAft>
        <a:buClr>
          <a:srgbClr val="000000"/>
        </a:buClr>
        <a:buSzPct val="100000"/>
        <a:buFont typeface="Times New Roman" pitchFamily="18" charset="0"/>
        <a:defRPr sz="2400">
          <a:solidFill>
            <a:srgbClr val="000000"/>
          </a:solidFill>
          <a:latin typeface="+mn-lt"/>
          <a:ea typeface="+mn-ea"/>
        </a:defRPr>
      </a:lvl3pPr>
      <a:lvl4pPr marL="1600200" indent="-228600" algn="l" defTabSz="449263" rtl="0" eaLnBrk="0" fontAlgn="base" hangingPunct="0">
        <a:lnSpc>
          <a:spcPct val="93000"/>
        </a:lnSpc>
        <a:spcBef>
          <a:spcPct val="0"/>
        </a:spcBef>
        <a:spcAft>
          <a:spcPts val="575"/>
        </a:spcAft>
        <a:buClr>
          <a:srgbClr val="000000"/>
        </a:buClr>
        <a:buSzPct val="100000"/>
        <a:buFont typeface="Times New Roman" pitchFamily="18" charset="0"/>
        <a:defRPr sz="2000">
          <a:solidFill>
            <a:srgbClr val="000000"/>
          </a:solidFill>
          <a:latin typeface="+mn-lt"/>
          <a:ea typeface="+mn-ea"/>
        </a:defRPr>
      </a:lvl4pPr>
      <a:lvl5pPr marL="2057400" indent="-228600" algn="l" defTabSz="449263" rtl="0" eaLnBrk="0" fontAlgn="base" hangingPunct="0">
        <a:lnSpc>
          <a:spcPct val="93000"/>
        </a:lnSpc>
        <a:spcBef>
          <a:spcPct val="0"/>
        </a:spcBef>
        <a:spcAft>
          <a:spcPts val="288"/>
        </a:spcAft>
        <a:buClr>
          <a:srgbClr val="000000"/>
        </a:buClr>
        <a:buSzPct val="100000"/>
        <a:buFont typeface="Times New Roman" pitchFamily="18" charset="0"/>
        <a:defRPr sz="2000">
          <a:solidFill>
            <a:srgbClr val="000000"/>
          </a:solidFill>
          <a:latin typeface="+mn-lt"/>
          <a:ea typeface="+mn-ea"/>
        </a:defRPr>
      </a:lvl5pPr>
      <a:lvl6pPr marL="2514600" indent="-228600" algn="l" defTabSz="449263" rtl="0" fontAlgn="base" hangingPunct="0">
        <a:lnSpc>
          <a:spcPct val="93000"/>
        </a:lnSpc>
        <a:spcBef>
          <a:spcPct val="0"/>
        </a:spcBef>
        <a:spcAft>
          <a:spcPts val="288"/>
        </a:spcAft>
        <a:buClr>
          <a:srgbClr val="000000"/>
        </a:buClr>
        <a:buSzPct val="100000"/>
        <a:buFont typeface="Times New Roman" pitchFamily="18" charset="0"/>
        <a:defRPr sz="2000">
          <a:solidFill>
            <a:srgbClr val="000000"/>
          </a:solidFill>
          <a:latin typeface="+mn-lt"/>
          <a:ea typeface="+mn-ea"/>
        </a:defRPr>
      </a:lvl6pPr>
      <a:lvl7pPr marL="2971800" indent="-228600" algn="l" defTabSz="449263" rtl="0" fontAlgn="base" hangingPunct="0">
        <a:lnSpc>
          <a:spcPct val="93000"/>
        </a:lnSpc>
        <a:spcBef>
          <a:spcPct val="0"/>
        </a:spcBef>
        <a:spcAft>
          <a:spcPts val="288"/>
        </a:spcAft>
        <a:buClr>
          <a:srgbClr val="000000"/>
        </a:buClr>
        <a:buSzPct val="100000"/>
        <a:buFont typeface="Times New Roman" pitchFamily="18" charset="0"/>
        <a:defRPr sz="2000">
          <a:solidFill>
            <a:srgbClr val="000000"/>
          </a:solidFill>
          <a:latin typeface="+mn-lt"/>
          <a:ea typeface="+mn-ea"/>
        </a:defRPr>
      </a:lvl7pPr>
      <a:lvl8pPr marL="3429000" indent="-228600" algn="l" defTabSz="449263" rtl="0" fontAlgn="base" hangingPunct="0">
        <a:lnSpc>
          <a:spcPct val="93000"/>
        </a:lnSpc>
        <a:spcBef>
          <a:spcPct val="0"/>
        </a:spcBef>
        <a:spcAft>
          <a:spcPts val="288"/>
        </a:spcAft>
        <a:buClr>
          <a:srgbClr val="000000"/>
        </a:buClr>
        <a:buSzPct val="100000"/>
        <a:buFont typeface="Times New Roman" pitchFamily="18" charset="0"/>
        <a:defRPr sz="2000">
          <a:solidFill>
            <a:srgbClr val="000000"/>
          </a:solidFill>
          <a:latin typeface="+mn-lt"/>
          <a:ea typeface="+mn-ea"/>
        </a:defRPr>
      </a:lvl8pPr>
      <a:lvl9pPr marL="3886200" indent="-228600" algn="l" defTabSz="449263" rtl="0" fontAlgn="base" hangingPunct="0">
        <a:lnSpc>
          <a:spcPct val="93000"/>
        </a:lnSpc>
        <a:spcBef>
          <a:spcPct val="0"/>
        </a:spcBef>
        <a:spcAft>
          <a:spcPts val="288"/>
        </a:spcAft>
        <a:buClr>
          <a:srgbClr val="000000"/>
        </a:buClr>
        <a:buSzPct val="100000"/>
        <a:buFont typeface="Times New Roman" pitchFamily="18" charset="0"/>
        <a:defRPr sz="2000">
          <a:solidFill>
            <a:srgbClr val="000000"/>
          </a:solidFill>
          <a:latin typeface="+mn-lt"/>
          <a:ea typeface="+mn-ea"/>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hyperlink" Target="https://www.youtube.com/watch?v=jLDHnU-Zz90"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hyperlink" Target="https://www.youtube.com/watch?v=eunr6or42YM" TargetMode="External"/><Relationship Id="rId5" Type="http://schemas.openxmlformats.org/officeDocument/2006/relationships/hyperlink" Target="https://support.microsoft.com/el-gr/help/4101085/accessories-setting-up-your-desktop" TargetMode="External"/><Relationship Id="rId4" Type="http://schemas.openxmlformats.org/officeDocument/2006/relationships/hyperlink" Target="https://www.teicrete.gr/users/kutrulis/Igiini_Asfalia/Ergonomia.htm"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6600"/>
        </a:solidFill>
        <a:effectLst/>
      </p:bgPr>
    </p:bg>
    <p:spTree>
      <p:nvGrpSpPr>
        <p:cNvPr id="1" name=""/>
        <p:cNvGrpSpPr/>
        <p:nvPr/>
      </p:nvGrpSpPr>
      <p:grpSpPr>
        <a:xfrm>
          <a:off x="0" y="0"/>
          <a:ext cx="0" cy="0"/>
          <a:chOff x="0" y="0"/>
          <a:chExt cx="0" cy="0"/>
        </a:xfrm>
      </p:grpSpPr>
      <p:sp>
        <p:nvSpPr>
          <p:cNvPr id="2050" name="WordArt 1"/>
          <p:cNvSpPr>
            <a:spLocks noChangeArrowheads="1" noChangeShapeType="1" noTextEdit="1"/>
          </p:cNvSpPr>
          <p:nvPr/>
        </p:nvSpPr>
        <p:spPr bwMode="auto">
          <a:xfrm>
            <a:off x="3265488" y="2901950"/>
            <a:ext cx="3600450" cy="1800225"/>
          </a:xfrm>
          <a:prstGeom prst="rect">
            <a:avLst/>
          </a:prstGeom>
        </p:spPr>
        <p:txBody>
          <a:bodyPr wrap="none" fromWordArt="1">
            <a:prstTxWarp prst="textStop">
              <a:avLst>
                <a:gd name="adj" fmla="val 12500"/>
              </a:avLst>
            </a:prstTxWarp>
          </a:bodyPr>
          <a:lstStyle/>
          <a:p>
            <a:pPr algn="ctr"/>
            <a:endParaRPr lang="el-GR" sz="2400" kern="10" spc="-121">
              <a:ln w="9360">
                <a:solidFill>
                  <a:srgbClr val="000000"/>
                </a:solidFill>
                <a:miter lim="800000"/>
                <a:headEnd/>
                <a:tailEnd/>
              </a:ln>
              <a:blipFill dpi="0" rotWithShape="0">
                <a:blip r:embed="rId3"/>
                <a:srcRect/>
                <a:tile tx="0" ty="0" sx="100000" sy="100000" flip="none" algn="tl"/>
              </a:blipFill>
              <a:effectLst>
                <a:outerShdw dist="51421" dir="2700000" algn="ctr" rotWithShape="0">
                  <a:srgbClr val="808080"/>
                </a:outerShdw>
              </a:effectLst>
              <a:latin typeface="Thorndale"/>
            </a:endParaRPr>
          </a:p>
        </p:txBody>
      </p:sp>
      <p:sp>
        <p:nvSpPr>
          <p:cNvPr id="3074" name="WordArt 2"/>
          <p:cNvSpPr>
            <a:spLocks noChangeArrowheads="1" noChangeShapeType="1" noTextEdit="1"/>
          </p:cNvSpPr>
          <p:nvPr/>
        </p:nvSpPr>
        <p:spPr bwMode="auto">
          <a:xfrm>
            <a:off x="863600" y="1223963"/>
            <a:ext cx="8423275" cy="5184775"/>
          </a:xfrm>
          <a:prstGeom prst="rect">
            <a:avLst/>
          </a:prstGeom>
        </p:spPr>
        <p:txBody>
          <a:bodyPr wrap="none" fromWordArt="1">
            <a:prstTxWarp prst="textTriangleInverted">
              <a:avLst>
                <a:gd name="adj" fmla="val 60824"/>
              </a:avLst>
            </a:prstTxWarp>
            <a:scene3d>
              <a:camera prst="legacyPerspectiveFront">
                <a:rot lat="20099998" lon="0" rev="0"/>
              </a:camera>
              <a:lightRig rig="legacyFlat3" dir="t"/>
            </a:scene3d>
            <a:sp3d extrusionH="333000" prstMaterial="legacyMatte">
              <a:extrusionClr>
                <a:srgbClr val="FF6633"/>
              </a:extrusionClr>
            </a:sp3d>
          </a:bodyPr>
          <a:lstStyle/>
          <a:p>
            <a:pPr algn="ctr"/>
            <a:r>
              <a:rPr lang="el-GR" sz="2400" kern="10" spc="-121">
                <a:ln w="9525">
                  <a:round/>
                  <a:headEnd/>
                  <a:tailEnd/>
                </a:ln>
                <a:gradFill rotWithShape="1">
                  <a:gsLst>
                    <a:gs pos="0">
                      <a:srgbClr val="FFFF00"/>
                    </a:gs>
                    <a:gs pos="100000">
                      <a:srgbClr val="800000"/>
                    </a:gs>
                  </a:gsLst>
                  <a:path path="rect">
                    <a:fillToRect l="29999" t="29999" r="70001" b="70001"/>
                  </a:path>
                </a:gradFill>
                <a:latin typeface="Thorndale"/>
              </a:rPr>
              <a:t>ΕΡΓΟΝΟΜΙΑ ΚΑΙ</a:t>
            </a:r>
          </a:p>
          <a:p>
            <a:pPr algn="ctr"/>
            <a:r>
              <a:rPr lang="el-GR" sz="2400" kern="10" spc="-121">
                <a:ln w="9525">
                  <a:round/>
                  <a:headEnd/>
                  <a:tailEnd/>
                </a:ln>
                <a:gradFill rotWithShape="1">
                  <a:gsLst>
                    <a:gs pos="0">
                      <a:srgbClr val="FFFF00"/>
                    </a:gs>
                    <a:gs pos="100000">
                      <a:srgbClr val="800000"/>
                    </a:gs>
                  </a:gsLst>
                  <a:path path="rect">
                    <a:fillToRect l="29999" t="29999" r="70001" b="70001"/>
                  </a:path>
                </a:gradFill>
                <a:latin typeface="Thorndale"/>
              </a:rPr>
              <a:t>ΥΠΟΛΟΓΙΣΤΗΣ</a:t>
            </a:r>
          </a:p>
        </p:txBody>
      </p:sp>
    </p:spTree>
  </p:cSld>
  <p:clrMapOvr>
    <a:masterClrMapping/>
  </p:clrMapOvr>
  <p:transition spd="med">
    <p:wheel spokes="1"/>
  </p:transition>
  <p:timing>
    <p:tnLst>
      <p:par>
        <p:cTn id="1" dur="indefinite" nodeType="tmRoot">
          <p:childTnLst>
            <p:seq concurrent="1" nextAc="seek">
              <p:cTn id="2" dur="indefinite" nodeType="mainSeq">
                <p:childTnLst>
                  <p:par>
                    <p:cTn id="3" fill="hold">
                      <p:stCondLst>
                        <p:cond delay="0"/>
                      </p:stCondLst>
                      <p:childTnLst>
                        <p:par>
                          <p:cTn id="4" fill="hold">
                            <p:stCondLst>
                              <p:cond delay="0"/>
                            </p:stCondLst>
                            <p:childTnLst>
                              <p:par>
                                <p:cTn id="5" presetID="48" presetClass="entr" accel="50000" fill="hold" grpId="0" nodeType="afterEffect">
                                  <p:stCondLst>
                                    <p:cond delay="0"/>
                                  </p:stCondLst>
                                  <p:childTnLst>
                                    <p:set>
                                      <p:cBhvr additive="repl">
                                        <p:cTn id="6" dur="2" fill="hold">
                                          <p:stCondLst>
                                            <p:cond delay="0"/>
                                          </p:stCondLst>
                                        </p:cTn>
                                        <p:tgtEl>
                                          <p:spTgt spid="3074"/>
                                        </p:tgtEl>
                                        <p:attrNameLst>
                                          <p:attrName>style.visibility</p:attrName>
                                        </p:attrNameLst>
                                      </p:cBhvr>
                                      <p:to>
                                        <p:strVal val="visible"/>
                                      </p:to>
                                    </p:set>
                                    <p:anim calcmode="lin" valueType="num">
                                      <p:cBhvr additive="repl">
                                        <p:cTn id="7" dur="2000" fill="hold"/>
                                        <p:tgtEl>
                                          <p:spTgt spid="3074"/>
                                        </p:tgtEl>
                                        <p:attrNameLst>
                                          <p:attrName>r</p:attrName>
                                        </p:attrNameLst>
                                      </p:cBhvr>
                                      <p:tavLst>
                                        <p:tav tm="80000">
                                          <p:val>
                                            <p:strVal val="90"/>
                                          </p:val>
                                        </p:tav>
                                        <p:tav tm="80000">
                                          <p:val>
                                            <p:strVal val="90"/>
                                          </p:val>
                                        </p:tav>
                                        <p:tav tm="100000">
                                          <p:val>
                                            <p:strVal val="90"/>
                                          </p:val>
                                        </p:tav>
                                        <p:tav>
                                          <p:val>
                                            <p:strVal val="0"/>
                                          </p:val>
                                        </p:tav>
                                      </p:tavLst>
                                    </p:anim>
                                    <p:anim calcmode="lin" valueType="num">
                                      <p:cBhvr additive="repl">
                                        <p:cTn id="8" dur="2000" fill="hold"/>
                                        <p:tgtEl>
                                          <p:spTgt spid="3074"/>
                                        </p:tgtEl>
                                        <p:attrNameLst>
                                          <p:attrName>ppt_x</p:attrName>
                                        </p:attrNameLst>
                                      </p:cBhvr>
                                      <p:tavLst>
                                        <p:tav tm="50000">
                                          <p:val>
                                            <p:strVal val="-1"/>
                                          </p:val>
                                        </p:tav>
                                        <p:tav tm="100000">
                                          <p:val>
                                            <p:strVal val="0.949999988079071"/>
                                          </p:val>
                                        </p:tav>
                                        <p:tav>
                                          <p:val>
                                            <p:strVal val="#ppt_x"/>
                                          </p:val>
                                        </p:tav>
                                      </p:tavLst>
                                    </p:anim>
                                    <p:anim calcmode="lin" valueType="num">
                                      <p:cBhvr additive="repl">
                                        <p:cTn id="9" dur="2000" fill="hold"/>
                                        <p:tgtEl>
                                          <p:spTgt spid="3074"/>
                                        </p:tgtEl>
                                        <p:attrNameLst>
                                          <p:attrName>ppt_y</p:attrName>
                                        </p:attrNameLst>
                                      </p:cBhvr>
                                      <p:tavLst>
                                        <p:tav tm="100000">
                                          <p:val>
                                            <p:strVal val="#ppt_y"/>
                                          </p:val>
                                        </p:tav>
                                        <p:tav>
                                          <p:val>
                                            <p:strVal val="#ppt_y"/>
                                          </p:val>
                                        </p:tav>
                                      </p:tavLst>
                                    </p:anim>
                                    <p:animEffect transition="in" filter="fade">
                                      <p:cBhvr additive="repl">
                                        <p:cTn id="10" dur="20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6600"/>
        </a:solidFill>
        <a:effectLst/>
      </p:bgPr>
    </p:bg>
    <p:spTree>
      <p:nvGrpSpPr>
        <p:cNvPr id="1" name=""/>
        <p:cNvGrpSpPr/>
        <p:nvPr/>
      </p:nvGrpSpPr>
      <p:grpSpPr>
        <a:xfrm>
          <a:off x="0" y="0"/>
          <a:ext cx="0" cy="0"/>
          <a:chOff x="0" y="0"/>
          <a:chExt cx="0" cy="0"/>
        </a:xfrm>
      </p:grpSpPr>
      <p:pic>
        <p:nvPicPr>
          <p:cNvPr id="12289" name="Picture 1"/>
          <p:cNvPicPr>
            <a:picLocks noChangeAspect="1" noChangeArrowheads="1"/>
          </p:cNvPicPr>
          <p:nvPr/>
        </p:nvPicPr>
        <p:blipFill>
          <a:blip r:embed="rId3" cstate="print"/>
          <a:srcRect b="5000"/>
          <a:stretch>
            <a:fillRect/>
          </a:stretch>
        </p:blipFill>
        <p:spPr bwMode="auto">
          <a:xfrm>
            <a:off x="7488238" y="4321175"/>
            <a:ext cx="2506662" cy="3095625"/>
          </a:xfrm>
          <a:prstGeom prst="rect">
            <a:avLst/>
          </a:prstGeom>
          <a:noFill/>
          <a:ln w="9525">
            <a:noFill/>
            <a:round/>
            <a:headEnd/>
            <a:tailEnd/>
          </a:ln>
        </p:spPr>
      </p:pic>
      <p:sp>
        <p:nvSpPr>
          <p:cNvPr id="12290" name="AutoShape 2"/>
          <p:cNvSpPr>
            <a:spLocks noChangeArrowheads="1"/>
          </p:cNvSpPr>
          <p:nvPr/>
        </p:nvSpPr>
        <p:spPr bwMode="auto">
          <a:xfrm>
            <a:off x="-71438" y="20638"/>
            <a:ext cx="10152063" cy="4659312"/>
          </a:xfrm>
          <a:prstGeom prst="wedgeEllipseCallout">
            <a:avLst>
              <a:gd name="adj1" fmla="val 29157"/>
              <a:gd name="adj2" fmla="val 68056"/>
            </a:avLst>
          </a:prstGeom>
          <a:solidFill>
            <a:srgbClr val="FFFF99"/>
          </a:solidFill>
          <a:ln w="9525">
            <a:noFill/>
            <a:round/>
            <a:headEnd/>
            <a:tailEnd/>
          </a:ln>
        </p:spPr>
        <p:txBody>
          <a:bodyPr wrap="none" lIns="90000" tIns="45000" rIns="90000" bIns="45000" anchor="ctr"/>
          <a:lstStyle/>
          <a:p>
            <a:pPr algn="ctr">
              <a:lnSpc>
                <a:spcPct val="102000"/>
              </a:lnSpc>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pPr>
            <a:r>
              <a:rPr lang="el-GR" sz="2400" b="1">
                <a:solidFill>
                  <a:srgbClr val="FF420E"/>
                </a:solidFill>
                <a:latin typeface="Calibri" pitchFamily="34" charset="0"/>
              </a:rPr>
              <a:t>Στον αντίποδα, </a:t>
            </a:r>
          </a:p>
          <a:p>
            <a:pPr algn="ctr">
              <a:lnSpc>
                <a:spcPct val="102000"/>
              </a:lnSpc>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pPr>
            <a:r>
              <a:rPr lang="el-GR" sz="2400" b="1">
                <a:solidFill>
                  <a:srgbClr val="FF420E"/>
                </a:solidFill>
                <a:latin typeface="Calibri" pitchFamily="34" charset="0"/>
              </a:rPr>
              <a:t>άλλος Γερμανός καθηγητής παιδαγωγικής στο πανεπιστήμιο</a:t>
            </a:r>
          </a:p>
          <a:p>
            <a:pPr algn="ctr">
              <a:lnSpc>
                <a:spcPct val="102000"/>
              </a:lnSpc>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pPr>
            <a:r>
              <a:rPr lang="el-GR" sz="2400" b="1">
                <a:solidFill>
                  <a:srgbClr val="FF420E"/>
                </a:solidFill>
                <a:latin typeface="Calibri" pitchFamily="34" charset="0"/>
              </a:rPr>
              <a:t>του Μάιντζ, υποστηρίζει ότι η χρήση υπολογιστή μπορεί σε πολλά </a:t>
            </a:r>
          </a:p>
          <a:p>
            <a:pPr algn="ctr">
              <a:lnSpc>
                <a:spcPct val="102000"/>
              </a:lnSpc>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pPr>
            <a:r>
              <a:rPr lang="el-GR" sz="2400" b="1">
                <a:solidFill>
                  <a:srgbClr val="FF420E"/>
                </a:solidFill>
                <a:latin typeface="Calibri" pitchFamily="34" charset="0"/>
              </a:rPr>
              <a:t>μαθήματα να ανοίξει νέες προοπτικές.</a:t>
            </a:r>
          </a:p>
          <a:p>
            <a:pPr algn="ctr">
              <a:lnSpc>
                <a:spcPct val="102000"/>
              </a:lnSpc>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pPr>
            <a:r>
              <a:rPr lang="el-GR" sz="2400" b="1">
                <a:solidFill>
                  <a:srgbClr val="FF420E"/>
                </a:solidFill>
                <a:latin typeface="Calibri" pitchFamily="34" charset="0"/>
              </a:rPr>
              <a:t>Άλλος ερευνητής υποστηρίζει ότι δεν βλάπτει  η χρήση υπολογιστή</a:t>
            </a:r>
          </a:p>
          <a:p>
            <a:pPr algn="ctr">
              <a:lnSpc>
                <a:spcPct val="102000"/>
              </a:lnSpc>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pPr>
            <a:r>
              <a:rPr lang="el-GR" sz="2400" b="1">
                <a:solidFill>
                  <a:srgbClr val="FF420E"/>
                </a:solidFill>
                <a:latin typeface="Calibri" pitchFamily="34" charset="0"/>
              </a:rPr>
              <a:t>αλλά το περιεχόμενο κατά τη χρήση καθώς και η διάρκεια της χρήσης.</a:t>
            </a:r>
          </a:p>
          <a:p>
            <a:pPr algn="ctr">
              <a:lnSpc>
                <a:spcPct val="102000"/>
              </a:lnSpc>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pPr>
            <a:r>
              <a:rPr lang="el-GR" sz="2400" b="1">
                <a:solidFill>
                  <a:srgbClr val="FF420E"/>
                </a:solidFill>
                <a:latin typeface="Calibri" pitchFamily="34" charset="0"/>
              </a:rPr>
              <a:t>Όλοι επισημαίνουν τον αποφασιστικό ρόλο των γονιών και</a:t>
            </a:r>
          </a:p>
          <a:p>
            <a:pPr algn="ctr">
              <a:lnSpc>
                <a:spcPct val="102000"/>
              </a:lnSpc>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pPr>
            <a:r>
              <a:rPr lang="el-GR" sz="2400" b="1">
                <a:solidFill>
                  <a:srgbClr val="FF420E"/>
                </a:solidFill>
                <a:latin typeface="Calibri" pitchFamily="34" charset="0"/>
              </a:rPr>
              <a:t>του γενικότερου εκπαιδευτικού συστήματος.</a:t>
            </a:r>
          </a:p>
          <a:p>
            <a:pPr algn="ctr">
              <a:lnSpc>
                <a:spcPct val="102000"/>
              </a:lnSpc>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pPr>
            <a:r>
              <a:rPr lang="el-GR" sz="2400" b="1">
                <a:solidFill>
                  <a:srgbClr val="FF420E"/>
                </a:solidFill>
                <a:latin typeface="Calibri" pitchFamily="34" charset="0"/>
              </a:rPr>
              <a:t>(άρθρο εφημερίδας)</a:t>
            </a:r>
          </a:p>
          <a:p>
            <a:pPr algn="ctr">
              <a:lnSpc>
                <a:spcPct val="102000"/>
              </a:lnSpc>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pPr>
            <a:endParaRPr lang="el-GR" sz="2400" b="1">
              <a:solidFill>
                <a:srgbClr val="FF420E"/>
              </a:solidFill>
              <a:latin typeface="Calibri" pitchFamily="34" charset="0"/>
            </a:endParaRPr>
          </a:p>
        </p:txBody>
      </p:sp>
    </p:spTree>
  </p:cSld>
  <p:clrMapOvr>
    <a:masterClrMapping/>
  </p:clrMapOvr>
  <p:transition spd="med">
    <p:wheel spokes="1"/>
  </p:transition>
  <p:timing>
    <p:tnLst>
      <p:par>
        <p:cTn id="1" dur="indefinite" nodeType="tmRoot">
          <p:childTnLst>
            <p:seq concurrent="1" nextAc="seek">
              <p:cTn id="2" dur="indefinite" nodeType="mainSeq">
                <p:childTnLst>
                  <p:par>
                    <p:cTn id="3" fill="hold">
                      <p:stCondLst>
                        <p:cond delay="0"/>
                      </p:stCondLst>
                      <p:childTnLst>
                        <p:par>
                          <p:cTn id="4" fill="hold">
                            <p:stCondLst>
                              <p:cond delay="0"/>
                            </p:stCondLst>
                            <p:childTnLst>
                              <p:par>
                                <p:cTn id="5" presetID="35" presetClass="entr" fill="hold" nodeType="afterEffect">
                                  <p:stCondLst>
                                    <p:cond delay="0"/>
                                  </p:stCondLst>
                                  <p:childTnLst>
                                    <p:set>
                                      <p:cBhvr additive="repl">
                                        <p:cTn id="6" dur="1" fill="hold">
                                          <p:stCondLst>
                                            <p:cond delay="0"/>
                                          </p:stCondLst>
                                        </p:cTn>
                                        <p:tgtEl>
                                          <p:spTgt spid="12289"/>
                                        </p:tgtEl>
                                        <p:attrNameLst>
                                          <p:attrName>style.visibility</p:attrName>
                                        </p:attrNameLst>
                                      </p:cBhvr>
                                      <p:to>
                                        <p:strVal val="visible"/>
                                      </p:to>
                                    </p:set>
                                    <p:animEffect transition="in" filter="fade">
                                      <p:cBhvr additive="repl">
                                        <p:cTn id="7" dur="2000"/>
                                        <p:tgtEl>
                                          <p:spTgt spid="12289"/>
                                        </p:tgtEl>
                                      </p:cBhvr>
                                    </p:animEffect>
                                    <p:anim calcmode="lin" valueType="num">
                                      <p:cBhvr additive="repl">
                                        <p:cTn id="8" dur="2000" fill="hold"/>
                                        <p:tgtEl>
                                          <p:spTgt spid="12289"/>
                                        </p:tgtEl>
                                        <p:attrNameLst>
                                          <p:attrName>r</p:attrName>
                                        </p:attrNameLst>
                                      </p:cBhvr>
                                      <p:tavLst>
                                        <p:tav tm="100000">
                                          <p:val>
                                            <p:strVal val="720"/>
                                          </p:val>
                                        </p:tav>
                                        <p:tav>
                                          <p:val>
                                            <p:strVal val="0"/>
                                          </p:val>
                                        </p:tav>
                                      </p:tavLst>
                                    </p:anim>
                                    <p:anim calcmode="lin" valueType="num">
                                      <p:cBhvr additive="repl">
                                        <p:cTn id="9" dur="2000" fill="hold"/>
                                        <p:tgtEl>
                                          <p:spTgt spid="12289"/>
                                        </p:tgtEl>
                                        <p:attrNameLst>
                                          <p:attrName>ppt_h</p:attrName>
                                        </p:attrNameLst>
                                      </p:cBhvr>
                                      <p:tavLst>
                                        <p:tav tm="100000">
                                          <p:val>
                                            <p:strVal val="0"/>
                                          </p:val>
                                        </p:tav>
                                        <p:tav>
                                          <p:val>
                                            <p:strVal val="#ppt_h"/>
                                          </p:val>
                                        </p:tav>
                                      </p:tavLst>
                                    </p:anim>
                                    <p:anim calcmode="lin" valueType="num">
                                      <p:cBhvr additive="repl">
                                        <p:cTn id="10" dur="2000" fill="hold"/>
                                        <p:tgtEl>
                                          <p:spTgt spid="12289"/>
                                        </p:tgtEl>
                                        <p:attrNameLst>
                                          <p:attrName>ppt_w</p:attrName>
                                        </p:attrNameLst>
                                      </p:cBhvr>
                                      <p:tavLst>
                                        <p:tav tm="100000">
                                          <p:val>
                                            <p:strVal val="0"/>
                                          </p:val>
                                        </p:tav>
                                        <p:tav>
                                          <p:val>
                                            <p:strVal val="#ppt_w"/>
                                          </p:val>
                                        </p:tav>
                                      </p:tavLst>
                                    </p:anim>
                                  </p:childTnLst>
                                </p:cTn>
                              </p:par>
                            </p:childTnLst>
                          </p:cTn>
                        </p:par>
                        <p:par>
                          <p:cTn id="11" fill="hold">
                            <p:stCondLst>
                              <p:cond delay="2000"/>
                            </p:stCondLst>
                            <p:childTnLst>
                              <p:par>
                                <p:cTn id="12" presetID="37" presetClass="entr" fill="hold" nodeType="afterEffect">
                                  <p:stCondLst>
                                    <p:cond delay="0"/>
                                  </p:stCondLst>
                                  <p:childTnLst>
                                    <p:set>
                                      <p:cBhvr additive="repl">
                                        <p:cTn id="13" dur="3" fill="hold">
                                          <p:stCondLst>
                                            <p:cond delay="0"/>
                                          </p:stCondLst>
                                        </p:cTn>
                                        <p:tgtEl>
                                          <p:spTgt spid="12290"/>
                                        </p:tgtEl>
                                        <p:attrNameLst>
                                          <p:attrName>style.visibility</p:attrName>
                                        </p:attrNameLst>
                                      </p:cBhvr>
                                      <p:to>
                                        <p:strVal val="visible"/>
                                      </p:to>
                                    </p:set>
                                    <p:animEffect transition="in" filter="fade">
                                      <p:cBhvr additive="repl">
                                        <p:cTn id="14" dur="3000"/>
                                        <p:tgtEl>
                                          <p:spTgt spid="12290"/>
                                        </p:tgtEl>
                                      </p:cBhvr>
                                    </p:animEffect>
                                    <p:anim calcmode="lin" valueType="num">
                                      <p:cBhvr additive="repl">
                                        <p:cTn id="15" dur="3000" fill="hold"/>
                                        <p:tgtEl>
                                          <p:spTgt spid="12290"/>
                                        </p:tgtEl>
                                        <p:attrNameLst>
                                          <p:attrName>ppt_x</p:attrName>
                                        </p:attrNameLst>
                                      </p:cBhvr>
                                      <p:tavLst>
                                        <p:tav tm="100000">
                                          <p:val>
                                            <p:strVal val="#ppt_x"/>
                                          </p:val>
                                        </p:tav>
                                        <p:tav>
                                          <p:val>
                                            <p:strVal val="#ppt_x"/>
                                          </p:val>
                                        </p:tav>
                                      </p:tavLst>
                                    </p:anim>
                                    <p:anim calcmode="lin" valueType="num">
                                      <p:cBhvr additive="repl">
                                        <p:cTn id="16" dur="2700" decel="100000" fill="hold"/>
                                        <p:tgtEl>
                                          <p:spTgt spid="12290"/>
                                        </p:tgtEl>
                                        <p:attrNameLst>
                                          <p:attrName>ppt_y</p:attrName>
                                        </p:attrNameLst>
                                      </p:cBhvr>
                                      <p:tavLst>
                                        <p:tav tm="100000">
                                          <p:val>
                                            <p:strVal val="#ppt_y+1"/>
                                          </p:val>
                                        </p:tav>
                                        <p:tav>
                                          <p:val>
                                            <p:strVal val="#ppt_y-.03"/>
                                          </p:val>
                                        </p:tav>
                                      </p:tavLst>
                                    </p:anim>
                                    <p:anim calcmode="lin" valueType="num">
                                      <p:cBhvr additive="repl">
                                        <p:cTn id="17" dur="300" accel="100000" fill="hold">
                                          <p:stCondLst>
                                            <p:cond delay="2700"/>
                                          </p:stCondLst>
                                        </p:cTn>
                                        <p:tgtEl>
                                          <p:spTgt spid="12290"/>
                                        </p:tgtEl>
                                        <p:attrNameLst>
                                          <p:attrName>ppt_y</p:attrName>
                                        </p:attrNameLst>
                                      </p:cBhvr>
                                      <p:tavLst>
                                        <p:tav tm="100000">
                                          <p:val>
                                            <p:strVal val="#ppt_y-.03"/>
                                          </p:val>
                                        </p:tav>
                                        <p:tav>
                                          <p:val>
                                            <p:strVal val="#ppt_y"/>
                                          </p:val>
                                        </p:tav>
                                      </p:tavLst>
                                    </p:anim>
                                  </p:childTnLst>
                                </p:cTn>
                              </p:par>
                            </p:childTnLst>
                          </p:cTn>
                        </p:par>
                        <p:par>
                          <p:cTn id="18" fill="hold">
                            <p:stCondLst>
                              <p:cond delay="5000"/>
                            </p:stCondLst>
                            <p:childTnLst>
                              <p:par>
                                <p:cTn id="19" presetID="37" presetClass="entr" fill="hold" nodeType="afterEffect">
                                  <p:stCondLst>
                                    <p:cond delay="0"/>
                                  </p:stCondLst>
                                  <p:childTnLst>
                                    <p:set>
                                      <p:cBhvr additive="repl">
                                        <p:cTn id="20" dur="3" fill="hold">
                                          <p:stCondLst>
                                            <p:cond delay="0"/>
                                          </p:stCondLst>
                                        </p:cTn>
                                        <p:tgtEl>
                                          <p:spTgt spid="12290">
                                            <p:txEl>
                                              <p:pRg st="0" end="0"/>
                                            </p:txEl>
                                          </p:spTgt>
                                        </p:tgtEl>
                                        <p:attrNameLst>
                                          <p:attrName>style.visibility</p:attrName>
                                        </p:attrNameLst>
                                      </p:cBhvr>
                                      <p:to>
                                        <p:strVal val="visible"/>
                                      </p:to>
                                    </p:set>
                                    <p:animEffect transition="in" filter="fade">
                                      <p:cBhvr additive="repl">
                                        <p:cTn id="21" dur="3000"/>
                                        <p:tgtEl>
                                          <p:spTgt spid="12290">
                                            <p:txEl>
                                              <p:pRg st="0" end="0"/>
                                            </p:txEl>
                                          </p:spTgt>
                                        </p:tgtEl>
                                      </p:cBhvr>
                                    </p:animEffect>
                                    <p:anim calcmode="lin" valueType="num">
                                      <p:cBhvr additive="repl">
                                        <p:cTn id="22" dur="3000" fill="hold"/>
                                        <p:tgtEl>
                                          <p:spTgt spid="12290">
                                            <p:txEl>
                                              <p:pRg st="0" end="0"/>
                                            </p:txEl>
                                          </p:spTgt>
                                        </p:tgtEl>
                                        <p:attrNameLst>
                                          <p:attrName>ppt_x</p:attrName>
                                        </p:attrNameLst>
                                      </p:cBhvr>
                                      <p:tavLst>
                                        <p:tav tm="100000">
                                          <p:val>
                                            <p:strVal val="#ppt_x"/>
                                          </p:val>
                                        </p:tav>
                                        <p:tav>
                                          <p:val>
                                            <p:strVal val="#ppt_x"/>
                                          </p:val>
                                        </p:tav>
                                      </p:tavLst>
                                    </p:anim>
                                    <p:anim calcmode="lin" valueType="num">
                                      <p:cBhvr additive="repl">
                                        <p:cTn id="23" dur="2700" decel="100000" fill="hold"/>
                                        <p:tgtEl>
                                          <p:spTgt spid="12290">
                                            <p:txEl>
                                              <p:pRg st="0" end="0"/>
                                            </p:txEl>
                                          </p:spTgt>
                                        </p:tgtEl>
                                        <p:attrNameLst>
                                          <p:attrName>ppt_y</p:attrName>
                                        </p:attrNameLst>
                                      </p:cBhvr>
                                      <p:tavLst>
                                        <p:tav tm="100000">
                                          <p:val>
                                            <p:strVal val="#ppt_y+1"/>
                                          </p:val>
                                        </p:tav>
                                        <p:tav>
                                          <p:val>
                                            <p:strVal val="#ppt_y-.03"/>
                                          </p:val>
                                        </p:tav>
                                      </p:tavLst>
                                    </p:anim>
                                    <p:anim calcmode="lin" valueType="num">
                                      <p:cBhvr additive="repl">
                                        <p:cTn id="24" dur="300" accel="100000" fill="hold">
                                          <p:stCondLst>
                                            <p:cond delay="2700"/>
                                          </p:stCondLst>
                                        </p:cTn>
                                        <p:tgtEl>
                                          <p:spTgt spid="12290">
                                            <p:txEl>
                                              <p:pRg st="0" end="0"/>
                                            </p:txEl>
                                          </p:spTgt>
                                        </p:tgtEl>
                                        <p:attrNameLst>
                                          <p:attrName>ppt_y</p:attrName>
                                        </p:attrNameLst>
                                      </p:cBhvr>
                                      <p:tavLst>
                                        <p:tav tm="100000">
                                          <p:val>
                                            <p:strVal val="#ppt_y-.03"/>
                                          </p:val>
                                        </p:tav>
                                        <p:tav>
                                          <p:val>
                                            <p:strVal val="#ppt_y"/>
                                          </p:val>
                                        </p:tav>
                                      </p:tavLst>
                                    </p:anim>
                                  </p:childTnLst>
                                </p:cTn>
                              </p:par>
                            </p:childTnLst>
                          </p:cTn>
                        </p:par>
                        <p:par>
                          <p:cTn id="25" fill="hold">
                            <p:stCondLst>
                              <p:cond delay="8000"/>
                            </p:stCondLst>
                            <p:childTnLst>
                              <p:par>
                                <p:cTn id="26" presetID="37" presetClass="entr" fill="hold" nodeType="afterEffect">
                                  <p:stCondLst>
                                    <p:cond delay="0"/>
                                  </p:stCondLst>
                                  <p:childTnLst>
                                    <p:set>
                                      <p:cBhvr additive="repl">
                                        <p:cTn id="27" dur="3" fill="hold">
                                          <p:stCondLst>
                                            <p:cond delay="0"/>
                                          </p:stCondLst>
                                        </p:cTn>
                                        <p:tgtEl>
                                          <p:spTgt spid="12290">
                                            <p:txEl>
                                              <p:pRg st="1" end="1"/>
                                            </p:txEl>
                                          </p:spTgt>
                                        </p:tgtEl>
                                        <p:attrNameLst>
                                          <p:attrName>style.visibility</p:attrName>
                                        </p:attrNameLst>
                                      </p:cBhvr>
                                      <p:to>
                                        <p:strVal val="visible"/>
                                      </p:to>
                                    </p:set>
                                    <p:animEffect transition="in" filter="fade">
                                      <p:cBhvr additive="repl">
                                        <p:cTn id="28" dur="3000"/>
                                        <p:tgtEl>
                                          <p:spTgt spid="12290">
                                            <p:txEl>
                                              <p:pRg st="1" end="1"/>
                                            </p:txEl>
                                          </p:spTgt>
                                        </p:tgtEl>
                                      </p:cBhvr>
                                    </p:animEffect>
                                    <p:anim calcmode="lin" valueType="num">
                                      <p:cBhvr additive="repl">
                                        <p:cTn id="29" dur="3000" fill="hold"/>
                                        <p:tgtEl>
                                          <p:spTgt spid="12290">
                                            <p:txEl>
                                              <p:pRg st="1" end="1"/>
                                            </p:txEl>
                                          </p:spTgt>
                                        </p:tgtEl>
                                        <p:attrNameLst>
                                          <p:attrName>ppt_x</p:attrName>
                                        </p:attrNameLst>
                                      </p:cBhvr>
                                      <p:tavLst>
                                        <p:tav tm="100000">
                                          <p:val>
                                            <p:strVal val="#ppt_x"/>
                                          </p:val>
                                        </p:tav>
                                        <p:tav>
                                          <p:val>
                                            <p:strVal val="#ppt_x"/>
                                          </p:val>
                                        </p:tav>
                                      </p:tavLst>
                                    </p:anim>
                                    <p:anim calcmode="lin" valueType="num">
                                      <p:cBhvr additive="repl">
                                        <p:cTn id="30" dur="2700" decel="100000" fill="hold"/>
                                        <p:tgtEl>
                                          <p:spTgt spid="12290">
                                            <p:txEl>
                                              <p:pRg st="1" end="1"/>
                                            </p:txEl>
                                          </p:spTgt>
                                        </p:tgtEl>
                                        <p:attrNameLst>
                                          <p:attrName>ppt_y</p:attrName>
                                        </p:attrNameLst>
                                      </p:cBhvr>
                                      <p:tavLst>
                                        <p:tav tm="100000">
                                          <p:val>
                                            <p:strVal val="#ppt_y+1"/>
                                          </p:val>
                                        </p:tav>
                                        <p:tav>
                                          <p:val>
                                            <p:strVal val="#ppt_y-.03"/>
                                          </p:val>
                                        </p:tav>
                                      </p:tavLst>
                                    </p:anim>
                                    <p:anim calcmode="lin" valueType="num">
                                      <p:cBhvr additive="repl">
                                        <p:cTn id="31" dur="300" accel="100000" fill="hold">
                                          <p:stCondLst>
                                            <p:cond delay="2700"/>
                                          </p:stCondLst>
                                        </p:cTn>
                                        <p:tgtEl>
                                          <p:spTgt spid="12290">
                                            <p:txEl>
                                              <p:pRg st="1" end="1"/>
                                            </p:txEl>
                                          </p:spTgt>
                                        </p:tgtEl>
                                        <p:attrNameLst>
                                          <p:attrName>ppt_y</p:attrName>
                                        </p:attrNameLst>
                                      </p:cBhvr>
                                      <p:tavLst>
                                        <p:tav tm="100000">
                                          <p:val>
                                            <p:strVal val="#ppt_y-.03"/>
                                          </p:val>
                                        </p:tav>
                                        <p:tav>
                                          <p:val>
                                            <p:strVal val="#ppt_y"/>
                                          </p:val>
                                        </p:tav>
                                      </p:tavLst>
                                    </p:anim>
                                  </p:childTnLst>
                                </p:cTn>
                              </p:par>
                            </p:childTnLst>
                          </p:cTn>
                        </p:par>
                        <p:par>
                          <p:cTn id="32" fill="hold">
                            <p:stCondLst>
                              <p:cond delay="11000"/>
                            </p:stCondLst>
                            <p:childTnLst>
                              <p:par>
                                <p:cTn id="33" presetID="37" presetClass="entr" fill="hold" nodeType="afterEffect">
                                  <p:stCondLst>
                                    <p:cond delay="0"/>
                                  </p:stCondLst>
                                  <p:childTnLst>
                                    <p:set>
                                      <p:cBhvr additive="repl">
                                        <p:cTn id="34" dur="3" fill="hold">
                                          <p:stCondLst>
                                            <p:cond delay="0"/>
                                          </p:stCondLst>
                                        </p:cTn>
                                        <p:tgtEl>
                                          <p:spTgt spid="12290">
                                            <p:txEl>
                                              <p:pRg st="2" end="2"/>
                                            </p:txEl>
                                          </p:spTgt>
                                        </p:tgtEl>
                                        <p:attrNameLst>
                                          <p:attrName>style.visibility</p:attrName>
                                        </p:attrNameLst>
                                      </p:cBhvr>
                                      <p:to>
                                        <p:strVal val="visible"/>
                                      </p:to>
                                    </p:set>
                                    <p:animEffect transition="in" filter="fade">
                                      <p:cBhvr additive="repl">
                                        <p:cTn id="35" dur="3000"/>
                                        <p:tgtEl>
                                          <p:spTgt spid="12290">
                                            <p:txEl>
                                              <p:pRg st="2" end="2"/>
                                            </p:txEl>
                                          </p:spTgt>
                                        </p:tgtEl>
                                      </p:cBhvr>
                                    </p:animEffect>
                                    <p:anim calcmode="lin" valueType="num">
                                      <p:cBhvr additive="repl">
                                        <p:cTn id="36" dur="3000" fill="hold"/>
                                        <p:tgtEl>
                                          <p:spTgt spid="12290">
                                            <p:txEl>
                                              <p:pRg st="2" end="2"/>
                                            </p:txEl>
                                          </p:spTgt>
                                        </p:tgtEl>
                                        <p:attrNameLst>
                                          <p:attrName>ppt_x</p:attrName>
                                        </p:attrNameLst>
                                      </p:cBhvr>
                                      <p:tavLst>
                                        <p:tav tm="100000">
                                          <p:val>
                                            <p:strVal val="#ppt_x"/>
                                          </p:val>
                                        </p:tav>
                                        <p:tav>
                                          <p:val>
                                            <p:strVal val="#ppt_x"/>
                                          </p:val>
                                        </p:tav>
                                      </p:tavLst>
                                    </p:anim>
                                    <p:anim calcmode="lin" valueType="num">
                                      <p:cBhvr additive="repl">
                                        <p:cTn id="37" dur="2700" decel="100000" fill="hold"/>
                                        <p:tgtEl>
                                          <p:spTgt spid="12290">
                                            <p:txEl>
                                              <p:pRg st="2" end="2"/>
                                            </p:txEl>
                                          </p:spTgt>
                                        </p:tgtEl>
                                        <p:attrNameLst>
                                          <p:attrName>ppt_y</p:attrName>
                                        </p:attrNameLst>
                                      </p:cBhvr>
                                      <p:tavLst>
                                        <p:tav tm="100000">
                                          <p:val>
                                            <p:strVal val="#ppt_y+1"/>
                                          </p:val>
                                        </p:tav>
                                        <p:tav>
                                          <p:val>
                                            <p:strVal val="#ppt_y-.03"/>
                                          </p:val>
                                        </p:tav>
                                      </p:tavLst>
                                    </p:anim>
                                    <p:anim calcmode="lin" valueType="num">
                                      <p:cBhvr additive="repl">
                                        <p:cTn id="38" dur="300" accel="100000" fill="hold">
                                          <p:stCondLst>
                                            <p:cond delay="2700"/>
                                          </p:stCondLst>
                                        </p:cTn>
                                        <p:tgtEl>
                                          <p:spTgt spid="12290">
                                            <p:txEl>
                                              <p:pRg st="2" end="2"/>
                                            </p:txEl>
                                          </p:spTgt>
                                        </p:tgtEl>
                                        <p:attrNameLst>
                                          <p:attrName>ppt_y</p:attrName>
                                        </p:attrNameLst>
                                      </p:cBhvr>
                                      <p:tavLst>
                                        <p:tav tm="100000">
                                          <p:val>
                                            <p:strVal val="#ppt_y-.03"/>
                                          </p:val>
                                        </p:tav>
                                        <p:tav>
                                          <p:val>
                                            <p:strVal val="#ppt_y"/>
                                          </p:val>
                                        </p:tav>
                                      </p:tavLst>
                                    </p:anim>
                                  </p:childTnLst>
                                </p:cTn>
                              </p:par>
                            </p:childTnLst>
                          </p:cTn>
                        </p:par>
                        <p:par>
                          <p:cTn id="39" fill="hold">
                            <p:stCondLst>
                              <p:cond delay="14000"/>
                            </p:stCondLst>
                            <p:childTnLst>
                              <p:par>
                                <p:cTn id="40" presetID="37" presetClass="entr" fill="hold" nodeType="afterEffect">
                                  <p:stCondLst>
                                    <p:cond delay="0"/>
                                  </p:stCondLst>
                                  <p:childTnLst>
                                    <p:set>
                                      <p:cBhvr additive="repl">
                                        <p:cTn id="41" dur="3" fill="hold">
                                          <p:stCondLst>
                                            <p:cond delay="0"/>
                                          </p:stCondLst>
                                        </p:cTn>
                                        <p:tgtEl>
                                          <p:spTgt spid="12290">
                                            <p:txEl>
                                              <p:pRg st="3" end="3"/>
                                            </p:txEl>
                                          </p:spTgt>
                                        </p:tgtEl>
                                        <p:attrNameLst>
                                          <p:attrName>style.visibility</p:attrName>
                                        </p:attrNameLst>
                                      </p:cBhvr>
                                      <p:to>
                                        <p:strVal val="visible"/>
                                      </p:to>
                                    </p:set>
                                    <p:animEffect transition="in" filter="fade">
                                      <p:cBhvr additive="repl">
                                        <p:cTn id="42" dur="3000"/>
                                        <p:tgtEl>
                                          <p:spTgt spid="12290">
                                            <p:txEl>
                                              <p:pRg st="3" end="3"/>
                                            </p:txEl>
                                          </p:spTgt>
                                        </p:tgtEl>
                                      </p:cBhvr>
                                    </p:animEffect>
                                    <p:anim calcmode="lin" valueType="num">
                                      <p:cBhvr additive="repl">
                                        <p:cTn id="43" dur="3000" fill="hold"/>
                                        <p:tgtEl>
                                          <p:spTgt spid="12290">
                                            <p:txEl>
                                              <p:pRg st="3" end="3"/>
                                            </p:txEl>
                                          </p:spTgt>
                                        </p:tgtEl>
                                        <p:attrNameLst>
                                          <p:attrName>ppt_x</p:attrName>
                                        </p:attrNameLst>
                                      </p:cBhvr>
                                      <p:tavLst>
                                        <p:tav tm="100000">
                                          <p:val>
                                            <p:strVal val="#ppt_x"/>
                                          </p:val>
                                        </p:tav>
                                        <p:tav>
                                          <p:val>
                                            <p:strVal val="#ppt_x"/>
                                          </p:val>
                                        </p:tav>
                                      </p:tavLst>
                                    </p:anim>
                                    <p:anim calcmode="lin" valueType="num">
                                      <p:cBhvr additive="repl">
                                        <p:cTn id="44" dur="2700" decel="100000" fill="hold"/>
                                        <p:tgtEl>
                                          <p:spTgt spid="12290">
                                            <p:txEl>
                                              <p:pRg st="3" end="3"/>
                                            </p:txEl>
                                          </p:spTgt>
                                        </p:tgtEl>
                                        <p:attrNameLst>
                                          <p:attrName>ppt_y</p:attrName>
                                        </p:attrNameLst>
                                      </p:cBhvr>
                                      <p:tavLst>
                                        <p:tav tm="100000">
                                          <p:val>
                                            <p:strVal val="#ppt_y+1"/>
                                          </p:val>
                                        </p:tav>
                                        <p:tav>
                                          <p:val>
                                            <p:strVal val="#ppt_y-.03"/>
                                          </p:val>
                                        </p:tav>
                                      </p:tavLst>
                                    </p:anim>
                                    <p:anim calcmode="lin" valueType="num">
                                      <p:cBhvr additive="repl">
                                        <p:cTn id="45" dur="300" accel="100000" fill="hold">
                                          <p:stCondLst>
                                            <p:cond delay="2700"/>
                                          </p:stCondLst>
                                        </p:cTn>
                                        <p:tgtEl>
                                          <p:spTgt spid="12290">
                                            <p:txEl>
                                              <p:pRg st="3" end="3"/>
                                            </p:txEl>
                                          </p:spTgt>
                                        </p:tgtEl>
                                        <p:attrNameLst>
                                          <p:attrName>ppt_y</p:attrName>
                                        </p:attrNameLst>
                                      </p:cBhvr>
                                      <p:tavLst>
                                        <p:tav tm="100000">
                                          <p:val>
                                            <p:strVal val="#ppt_y-.03"/>
                                          </p:val>
                                        </p:tav>
                                        <p:tav>
                                          <p:val>
                                            <p:strVal val="#ppt_y"/>
                                          </p:val>
                                        </p:tav>
                                      </p:tavLst>
                                    </p:anim>
                                  </p:childTnLst>
                                </p:cTn>
                              </p:par>
                            </p:childTnLst>
                          </p:cTn>
                        </p:par>
                        <p:par>
                          <p:cTn id="46" fill="hold">
                            <p:stCondLst>
                              <p:cond delay="17000"/>
                            </p:stCondLst>
                            <p:childTnLst>
                              <p:par>
                                <p:cTn id="47" presetID="37" presetClass="entr" fill="hold" nodeType="afterEffect">
                                  <p:stCondLst>
                                    <p:cond delay="0"/>
                                  </p:stCondLst>
                                  <p:childTnLst>
                                    <p:set>
                                      <p:cBhvr additive="repl">
                                        <p:cTn id="48" dur="3" fill="hold">
                                          <p:stCondLst>
                                            <p:cond delay="0"/>
                                          </p:stCondLst>
                                        </p:cTn>
                                        <p:tgtEl>
                                          <p:spTgt spid="12290">
                                            <p:txEl>
                                              <p:pRg st="4" end="4"/>
                                            </p:txEl>
                                          </p:spTgt>
                                        </p:tgtEl>
                                        <p:attrNameLst>
                                          <p:attrName>style.visibility</p:attrName>
                                        </p:attrNameLst>
                                      </p:cBhvr>
                                      <p:to>
                                        <p:strVal val="visible"/>
                                      </p:to>
                                    </p:set>
                                    <p:animEffect transition="in" filter="fade">
                                      <p:cBhvr additive="repl">
                                        <p:cTn id="49" dur="3000"/>
                                        <p:tgtEl>
                                          <p:spTgt spid="12290">
                                            <p:txEl>
                                              <p:pRg st="4" end="4"/>
                                            </p:txEl>
                                          </p:spTgt>
                                        </p:tgtEl>
                                      </p:cBhvr>
                                    </p:animEffect>
                                    <p:anim calcmode="lin" valueType="num">
                                      <p:cBhvr additive="repl">
                                        <p:cTn id="50" dur="3000" fill="hold"/>
                                        <p:tgtEl>
                                          <p:spTgt spid="12290">
                                            <p:txEl>
                                              <p:pRg st="4" end="4"/>
                                            </p:txEl>
                                          </p:spTgt>
                                        </p:tgtEl>
                                        <p:attrNameLst>
                                          <p:attrName>ppt_x</p:attrName>
                                        </p:attrNameLst>
                                      </p:cBhvr>
                                      <p:tavLst>
                                        <p:tav tm="100000">
                                          <p:val>
                                            <p:strVal val="#ppt_x"/>
                                          </p:val>
                                        </p:tav>
                                        <p:tav>
                                          <p:val>
                                            <p:strVal val="#ppt_x"/>
                                          </p:val>
                                        </p:tav>
                                      </p:tavLst>
                                    </p:anim>
                                    <p:anim calcmode="lin" valueType="num">
                                      <p:cBhvr additive="repl">
                                        <p:cTn id="51" dur="2700" decel="100000" fill="hold"/>
                                        <p:tgtEl>
                                          <p:spTgt spid="12290">
                                            <p:txEl>
                                              <p:pRg st="4" end="4"/>
                                            </p:txEl>
                                          </p:spTgt>
                                        </p:tgtEl>
                                        <p:attrNameLst>
                                          <p:attrName>ppt_y</p:attrName>
                                        </p:attrNameLst>
                                      </p:cBhvr>
                                      <p:tavLst>
                                        <p:tav tm="100000">
                                          <p:val>
                                            <p:strVal val="#ppt_y+1"/>
                                          </p:val>
                                        </p:tav>
                                        <p:tav>
                                          <p:val>
                                            <p:strVal val="#ppt_y-.03"/>
                                          </p:val>
                                        </p:tav>
                                      </p:tavLst>
                                    </p:anim>
                                    <p:anim calcmode="lin" valueType="num">
                                      <p:cBhvr additive="repl">
                                        <p:cTn id="52" dur="300" accel="100000" fill="hold">
                                          <p:stCondLst>
                                            <p:cond delay="2700"/>
                                          </p:stCondLst>
                                        </p:cTn>
                                        <p:tgtEl>
                                          <p:spTgt spid="12290">
                                            <p:txEl>
                                              <p:pRg st="4" end="4"/>
                                            </p:txEl>
                                          </p:spTgt>
                                        </p:tgtEl>
                                        <p:attrNameLst>
                                          <p:attrName>ppt_y</p:attrName>
                                        </p:attrNameLst>
                                      </p:cBhvr>
                                      <p:tavLst>
                                        <p:tav tm="100000">
                                          <p:val>
                                            <p:strVal val="#ppt_y-.03"/>
                                          </p:val>
                                        </p:tav>
                                        <p:tav>
                                          <p:val>
                                            <p:strVal val="#ppt_y"/>
                                          </p:val>
                                        </p:tav>
                                      </p:tavLst>
                                    </p:anim>
                                  </p:childTnLst>
                                </p:cTn>
                              </p:par>
                            </p:childTnLst>
                          </p:cTn>
                        </p:par>
                        <p:par>
                          <p:cTn id="53" fill="hold">
                            <p:stCondLst>
                              <p:cond delay="20000"/>
                            </p:stCondLst>
                            <p:childTnLst>
                              <p:par>
                                <p:cTn id="54" presetID="37" presetClass="entr" fill="hold" nodeType="afterEffect">
                                  <p:stCondLst>
                                    <p:cond delay="0"/>
                                  </p:stCondLst>
                                  <p:childTnLst>
                                    <p:set>
                                      <p:cBhvr additive="repl">
                                        <p:cTn id="55" dur="3" fill="hold">
                                          <p:stCondLst>
                                            <p:cond delay="0"/>
                                          </p:stCondLst>
                                        </p:cTn>
                                        <p:tgtEl>
                                          <p:spTgt spid="12290">
                                            <p:txEl>
                                              <p:pRg st="5" end="5"/>
                                            </p:txEl>
                                          </p:spTgt>
                                        </p:tgtEl>
                                        <p:attrNameLst>
                                          <p:attrName>style.visibility</p:attrName>
                                        </p:attrNameLst>
                                      </p:cBhvr>
                                      <p:to>
                                        <p:strVal val="visible"/>
                                      </p:to>
                                    </p:set>
                                    <p:animEffect transition="in" filter="fade">
                                      <p:cBhvr additive="repl">
                                        <p:cTn id="56" dur="3000"/>
                                        <p:tgtEl>
                                          <p:spTgt spid="12290">
                                            <p:txEl>
                                              <p:pRg st="5" end="5"/>
                                            </p:txEl>
                                          </p:spTgt>
                                        </p:tgtEl>
                                      </p:cBhvr>
                                    </p:animEffect>
                                    <p:anim calcmode="lin" valueType="num">
                                      <p:cBhvr additive="repl">
                                        <p:cTn id="57" dur="3000" fill="hold"/>
                                        <p:tgtEl>
                                          <p:spTgt spid="12290">
                                            <p:txEl>
                                              <p:pRg st="5" end="5"/>
                                            </p:txEl>
                                          </p:spTgt>
                                        </p:tgtEl>
                                        <p:attrNameLst>
                                          <p:attrName>ppt_x</p:attrName>
                                        </p:attrNameLst>
                                      </p:cBhvr>
                                      <p:tavLst>
                                        <p:tav tm="100000">
                                          <p:val>
                                            <p:strVal val="#ppt_x"/>
                                          </p:val>
                                        </p:tav>
                                        <p:tav>
                                          <p:val>
                                            <p:strVal val="#ppt_x"/>
                                          </p:val>
                                        </p:tav>
                                      </p:tavLst>
                                    </p:anim>
                                    <p:anim calcmode="lin" valueType="num">
                                      <p:cBhvr additive="repl">
                                        <p:cTn id="58" dur="2700" decel="100000" fill="hold"/>
                                        <p:tgtEl>
                                          <p:spTgt spid="12290">
                                            <p:txEl>
                                              <p:pRg st="5" end="5"/>
                                            </p:txEl>
                                          </p:spTgt>
                                        </p:tgtEl>
                                        <p:attrNameLst>
                                          <p:attrName>ppt_y</p:attrName>
                                        </p:attrNameLst>
                                      </p:cBhvr>
                                      <p:tavLst>
                                        <p:tav tm="100000">
                                          <p:val>
                                            <p:strVal val="#ppt_y+1"/>
                                          </p:val>
                                        </p:tav>
                                        <p:tav>
                                          <p:val>
                                            <p:strVal val="#ppt_y-.03"/>
                                          </p:val>
                                        </p:tav>
                                      </p:tavLst>
                                    </p:anim>
                                    <p:anim calcmode="lin" valueType="num">
                                      <p:cBhvr additive="repl">
                                        <p:cTn id="59" dur="300" accel="100000" fill="hold">
                                          <p:stCondLst>
                                            <p:cond delay="2700"/>
                                          </p:stCondLst>
                                        </p:cTn>
                                        <p:tgtEl>
                                          <p:spTgt spid="12290">
                                            <p:txEl>
                                              <p:pRg st="5" end="5"/>
                                            </p:txEl>
                                          </p:spTgt>
                                        </p:tgtEl>
                                        <p:attrNameLst>
                                          <p:attrName>ppt_y</p:attrName>
                                        </p:attrNameLst>
                                      </p:cBhvr>
                                      <p:tavLst>
                                        <p:tav tm="100000">
                                          <p:val>
                                            <p:strVal val="#ppt_y-.03"/>
                                          </p:val>
                                        </p:tav>
                                        <p:tav>
                                          <p:val>
                                            <p:strVal val="#ppt_y"/>
                                          </p:val>
                                        </p:tav>
                                      </p:tavLst>
                                    </p:anim>
                                  </p:childTnLst>
                                </p:cTn>
                              </p:par>
                            </p:childTnLst>
                          </p:cTn>
                        </p:par>
                        <p:par>
                          <p:cTn id="60" fill="hold">
                            <p:stCondLst>
                              <p:cond delay="23000"/>
                            </p:stCondLst>
                            <p:childTnLst>
                              <p:par>
                                <p:cTn id="61" presetID="37" presetClass="entr" fill="hold" nodeType="afterEffect">
                                  <p:stCondLst>
                                    <p:cond delay="0"/>
                                  </p:stCondLst>
                                  <p:childTnLst>
                                    <p:set>
                                      <p:cBhvr additive="repl">
                                        <p:cTn id="62" dur="3" fill="hold">
                                          <p:stCondLst>
                                            <p:cond delay="0"/>
                                          </p:stCondLst>
                                        </p:cTn>
                                        <p:tgtEl>
                                          <p:spTgt spid="12290">
                                            <p:txEl>
                                              <p:pRg st="6" end="6"/>
                                            </p:txEl>
                                          </p:spTgt>
                                        </p:tgtEl>
                                        <p:attrNameLst>
                                          <p:attrName>style.visibility</p:attrName>
                                        </p:attrNameLst>
                                      </p:cBhvr>
                                      <p:to>
                                        <p:strVal val="visible"/>
                                      </p:to>
                                    </p:set>
                                    <p:animEffect transition="in" filter="fade">
                                      <p:cBhvr additive="repl">
                                        <p:cTn id="63" dur="3000"/>
                                        <p:tgtEl>
                                          <p:spTgt spid="12290">
                                            <p:txEl>
                                              <p:pRg st="6" end="6"/>
                                            </p:txEl>
                                          </p:spTgt>
                                        </p:tgtEl>
                                      </p:cBhvr>
                                    </p:animEffect>
                                    <p:anim calcmode="lin" valueType="num">
                                      <p:cBhvr additive="repl">
                                        <p:cTn id="64" dur="3000" fill="hold"/>
                                        <p:tgtEl>
                                          <p:spTgt spid="12290">
                                            <p:txEl>
                                              <p:pRg st="6" end="6"/>
                                            </p:txEl>
                                          </p:spTgt>
                                        </p:tgtEl>
                                        <p:attrNameLst>
                                          <p:attrName>ppt_x</p:attrName>
                                        </p:attrNameLst>
                                      </p:cBhvr>
                                      <p:tavLst>
                                        <p:tav tm="100000">
                                          <p:val>
                                            <p:strVal val="#ppt_x"/>
                                          </p:val>
                                        </p:tav>
                                        <p:tav>
                                          <p:val>
                                            <p:strVal val="#ppt_x"/>
                                          </p:val>
                                        </p:tav>
                                      </p:tavLst>
                                    </p:anim>
                                    <p:anim calcmode="lin" valueType="num">
                                      <p:cBhvr additive="repl">
                                        <p:cTn id="65" dur="2700" decel="100000" fill="hold"/>
                                        <p:tgtEl>
                                          <p:spTgt spid="12290">
                                            <p:txEl>
                                              <p:pRg st="6" end="6"/>
                                            </p:txEl>
                                          </p:spTgt>
                                        </p:tgtEl>
                                        <p:attrNameLst>
                                          <p:attrName>ppt_y</p:attrName>
                                        </p:attrNameLst>
                                      </p:cBhvr>
                                      <p:tavLst>
                                        <p:tav tm="100000">
                                          <p:val>
                                            <p:strVal val="#ppt_y+1"/>
                                          </p:val>
                                        </p:tav>
                                        <p:tav>
                                          <p:val>
                                            <p:strVal val="#ppt_y-.03"/>
                                          </p:val>
                                        </p:tav>
                                      </p:tavLst>
                                    </p:anim>
                                    <p:anim calcmode="lin" valueType="num">
                                      <p:cBhvr additive="repl">
                                        <p:cTn id="66" dur="300" accel="100000" fill="hold">
                                          <p:stCondLst>
                                            <p:cond delay="2700"/>
                                          </p:stCondLst>
                                        </p:cTn>
                                        <p:tgtEl>
                                          <p:spTgt spid="12290">
                                            <p:txEl>
                                              <p:pRg st="6" end="6"/>
                                            </p:txEl>
                                          </p:spTgt>
                                        </p:tgtEl>
                                        <p:attrNameLst>
                                          <p:attrName>ppt_y</p:attrName>
                                        </p:attrNameLst>
                                      </p:cBhvr>
                                      <p:tavLst>
                                        <p:tav tm="100000">
                                          <p:val>
                                            <p:strVal val="#ppt_y-.03"/>
                                          </p:val>
                                        </p:tav>
                                        <p:tav>
                                          <p:val>
                                            <p:strVal val="#ppt_y"/>
                                          </p:val>
                                        </p:tav>
                                      </p:tavLst>
                                    </p:anim>
                                  </p:childTnLst>
                                </p:cTn>
                              </p:par>
                            </p:childTnLst>
                          </p:cTn>
                        </p:par>
                        <p:par>
                          <p:cTn id="67" fill="hold">
                            <p:stCondLst>
                              <p:cond delay="26000"/>
                            </p:stCondLst>
                            <p:childTnLst>
                              <p:par>
                                <p:cTn id="68" presetID="37" presetClass="entr" fill="hold" nodeType="afterEffect">
                                  <p:stCondLst>
                                    <p:cond delay="0"/>
                                  </p:stCondLst>
                                  <p:childTnLst>
                                    <p:set>
                                      <p:cBhvr additive="repl">
                                        <p:cTn id="69" dur="3" fill="hold">
                                          <p:stCondLst>
                                            <p:cond delay="0"/>
                                          </p:stCondLst>
                                        </p:cTn>
                                        <p:tgtEl>
                                          <p:spTgt spid="12290">
                                            <p:txEl>
                                              <p:pRg st="7" end="7"/>
                                            </p:txEl>
                                          </p:spTgt>
                                        </p:tgtEl>
                                        <p:attrNameLst>
                                          <p:attrName>style.visibility</p:attrName>
                                        </p:attrNameLst>
                                      </p:cBhvr>
                                      <p:to>
                                        <p:strVal val="visible"/>
                                      </p:to>
                                    </p:set>
                                    <p:animEffect transition="in" filter="fade">
                                      <p:cBhvr additive="repl">
                                        <p:cTn id="70" dur="3000"/>
                                        <p:tgtEl>
                                          <p:spTgt spid="12290">
                                            <p:txEl>
                                              <p:pRg st="7" end="7"/>
                                            </p:txEl>
                                          </p:spTgt>
                                        </p:tgtEl>
                                      </p:cBhvr>
                                    </p:animEffect>
                                    <p:anim calcmode="lin" valueType="num">
                                      <p:cBhvr additive="repl">
                                        <p:cTn id="71" dur="3000" fill="hold"/>
                                        <p:tgtEl>
                                          <p:spTgt spid="12290">
                                            <p:txEl>
                                              <p:pRg st="7" end="7"/>
                                            </p:txEl>
                                          </p:spTgt>
                                        </p:tgtEl>
                                        <p:attrNameLst>
                                          <p:attrName>ppt_x</p:attrName>
                                        </p:attrNameLst>
                                      </p:cBhvr>
                                      <p:tavLst>
                                        <p:tav tm="100000">
                                          <p:val>
                                            <p:strVal val="#ppt_x"/>
                                          </p:val>
                                        </p:tav>
                                        <p:tav>
                                          <p:val>
                                            <p:strVal val="#ppt_x"/>
                                          </p:val>
                                        </p:tav>
                                      </p:tavLst>
                                    </p:anim>
                                    <p:anim calcmode="lin" valueType="num">
                                      <p:cBhvr additive="repl">
                                        <p:cTn id="72" dur="2700" decel="100000" fill="hold"/>
                                        <p:tgtEl>
                                          <p:spTgt spid="12290">
                                            <p:txEl>
                                              <p:pRg st="7" end="7"/>
                                            </p:txEl>
                                          </p:spTgt>
                                        </p:tgtEl>
                                        <p:attrNameLst>
                                          <p:attrName>ppt_y</p:attrName>
                                        </p:attrNameLst>
                                      </p:cBhvr>
                                      <p:tavLst>
                                        <p:tav tm="100000">
                                          <p:val>
                                            <p:strVal val="#ppt_y+1"/>
                                          </p:val>
                                        </p:tav>
                                        <p:tav>
                                          <p:val>
                                            <p:strVal val="#ppt_y-.03"/>
                                          </p:val>
                                        </p:tav>
                                      </p:tavLst>
                                    </p:anim>
                                    <p:anim calcmode="lin" valueType="num">
                                      <p:cBhvr additive="repl">
                                        <p:cTn id="73" dur="300" accel="100000" fill="hold">
                                          <p:stCondLst>
                                            <p:cond delay="2700"/>
                                          </p:stCondLst>
                                        </p:cTn>
                                        <p:tgtEl>
                                          <p:spTgt spid="12290">
                                            <p:txEl>
                                              <p:pRg st="7" end="7"/>
                                            </p:txEl>
                                          </p:spTgt>
                                        </p:tgtEl>
                                        <p:attrNameLst>
                                          <p:attrName>ppt_y</p:attrName>
                                        </p:attrNameLst>
                                      </p:cBhvr>
                                      <p:tavLst>
                                        <p:tav tm="100000">
                                          <p:val>
                                            <p:strVal val="#ppt_y-.03"/>
                                          </p:val>
                                        </p:tav>
                                        <p:tav>
                                          <p:val>
                                            <p:strVal val="#ppt_y"/>
                                          </p:val>
                                        </p:tav>
                                      </p:tavLst>
                                    </p:anim>
                                  </p:childTnLst>
                                </p:cTn>
                              </p:par>
                            </p:childTnLst>
                          </p:cTn>
                        </p:par>
                        <p:par>
                          <p:cTn id="74" fill="hold">
                            <p:stCondLst>
                              <p:cond delay="29000"/>
                            </p:stCondLst>
                            <p:childTnLst>
                              <p:par>
                                <p:cTn id="75" presetID="37" presetClass="entr" fill="hold" nodeType="afterEffect">
                                  <p:stCondLst>
                                    <p:cond delay="0"/>
                                  </p:stCondLst>
                                  <p:childTnLst>
                                    <p:set>
                                      <p:cBhvr additive="repl">
                                        <p:cTn id="76" dur="3" fill="hold">
                                          <p:stCondLst>
                                            <p:cond delay="0"/>
                                          </p:stCondLst>
                                        </p:cTn>
                                        <p:tgtEl>
                                          <p:spTgt spid="12290">
                                            <p:txEl>
                                              <p:pRg st="8" end="8"/>
                                            </p:txEl>
                                          </p:spTgt>
                                        </p:tgtEl>
                                        <p:attrNameLst>
                                          <p:attrName>style.visibility</p:attrName>
                                        </p:attrNameLst>
                                      </p:cBhvr>
                                      <p:to>
                                        <p:strVal val="visible"/>
                                      </p:to>
                                    </p:set>
                                    <p:animEffect transition="in" filter="fade">
                                      <p:cBhvr additive="repl">
                                        <p:cTn id="77" dur="3000"/>
                                        <p:tgtEl>
                                          <p:spTgt spid="12290">
                                            <p:txEl>
                                              <p:pRg st="8" end="8"/>
                                            </p:txEl>
                                          </p:spTgt>
                                        </p:tgtEl>
                                      </p:cBhvr>
                                    </p:animEffect>
                                    <p:anim calcmode="lin" valueType="num">
                                      <p:cBhvr additive="repl">
                                        <p:cTn id="78" dur="3000" fill="hold"/>
                                        <p:tgtEl>
                                          <p:spTgt spid="12290">
                                            <p:txEl>
                                              <p:pRg st="8" end="8"/>
                                            </p:txEl>
                                          </p:spTgt>
                                        </p:tgtEl>
                                        <p:attrNameLst>
                                          <p:attrName>ppt_x</p:attrName>
                                        </p:attrNameLst>
                                      </p:cBhvr>
                                      <p:tavLst>
                                        <p:tav tm="100000">
                                          <p:val>
                                            <p:strVal val="#ppt_x"/>
                                          </p:val>
                                        </p:tav>
                                        <p:tav>
                                          <p:val>
                                            <p:strVal val="#ppt_x"/>
                                          </p:val>
                                        </p:tav>
                                      </p:tavLst>
                                    </p:anim>
                                    <p:anim calcmode="lin" valueType="num">
                                      <p:cBhvr additive="repl">
                                        <p:cTn id="79" dur="2700" decel="100000" fill="hold"/>
                                        <p:tgtEl>
                                          <p:spTgt spid="12290">
                                            <p:txEl>
                                              <p:pRg st="8" end="8"/>
                                            </p:txEl>
                                          </p:spTgt>
                                        </p:tgtEl>
                                        <p:attrNameLst>
                                          <p:attrName>ppt_y</p:attrName>
                                        </p:attrNameLst>
                                      </p:cBhvr>
                                      <p:tavLst>
                                        <p:tav tm="100000">
                                          <p:val>
                                            <p:strVal val="#ppt_y+1"/>
                                          </p:val>
                                        </p:tav>
                                        <p:tav>
                                          <p:val>
                                            <p:strVal val="#ppt_y-.03"/>
                                          </p:val>
                                        </p:tav>
                                      </p:tavLst>
                                    </p:anim>
                                    <p:anim calcmode="lin" valueType="num">
                                      <p:cBhvr additive="repl">
                                        <p:cTn id="80" dur="300" accel="100000" fill="hold">
                                          <p:stCondLst>
                                            <p:cond delay="2700"/>
                                          </p:stCondLst>
                                        </p:cTn>
                                        <p:tgtEl>
                                          <p:spTgt spid="12290">
                                            <p:txEl>
                                              <p:pRg st="8" end="8"/>
                                            </p:txEl>
                                          </p:spTgt>
                                        </p:tgtEl>
                                        <p:attrNameLst>
                                          <p:attrName>ppt_y</p:attrName>
                                        </p:attrNameLst>
                                      </p:cBhvr>
                                      <p:tavLst>
                                        <p:tav tm="100000">
                                          <p:val>
                                            <p:strVal val="#ppt_y-.03"/>
                                          </p:val>
                                        </p:tav>
                                        <p:tav>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6600"/>
        </a:solidFill>
        <a:effectLst/>
      </p:bgPr>
    </p:bg>
    <p:spTree>
      <p:nvGrpSpPr>
        <p:cNvPr id="1" name=""/>
        <p:cNvGrpSpPr/>
        <p:nvPr/>
      </p:nvGrpSpPr>
      <p:grpSpPr>
        <a:xfrm>
          <a:off x="0" y="0"/>
          <a:ext cx="0" cy="0"/>
          <a:chOff x="0" y="0"/>
          <a:chExt cx="0" cy="0"/>
        </a:xfrm>
      </p:grpSpPr>
      <p:pic>
        <p:nvPicPr>
          <p:cNvPr id="13313" name="Picture 1"/>
          <p:cNvPicPr>
            <a:picLocks noChangeAspect="1" noChangeArrowheads="1"/>
          </p:cNvPicPr>
          <p:nvPr/>
        </p:nvPicPr>
        <p:blipFill>
          <a:blip r:embed="rId3" cstate="print"/>
          <a:srcRect b="5000"/>
          <a:stretch>
            <a:fillRect/>
          </a:stretch>
        </p:blipFill>
        <p:spPr bwMode="auto">
          <a:xfrm>
            <a:off x="7488238" y="4321175"/>
            <a:ext cx="2506662" cy="3095625"/>
          </a:xfrm>
          <a:prstGeom prst="rect">
            <a:avLst/>
          </a:prstGeom>
          <a:noFill/>
          <a:ln w="9525">
            <a:noFill/>
            <a:round/>
            <a:headEnd/>
            <a:tailEnd/>
          </a:ln>
        </p:spPr>
      </p:pic>
      <p:sp>
        <p:nvSpPr>
          <p:cNvPr id="13314" name="AutoShape 2"/>
          <p:cNvSpPr>
            <a:spLocks noChangeArrowheads="1"/>
          </p:cNvSpPr>
          <p:nvPr/>
        </p:nvSpPr>
        <p:spPr bwMode="auto">
          <a:xfrm>
            <a:off x="-71438" y="71438"/>
            <a:ext cx="10152063" cy="4679950"/>
          </a:xfrm>
          <a:prstGeom prst="wedgeEllipseCallout">
            <a:avLst>
              <a:gd name="adj1" fmla="val 29157"/>
              <a:gd name="adj2" fmla="val 67528"/>
            </a:avLst>
          </a:prstGeom>
          <a:solidFill>
            <a:srgbClr val="FFFF99"/>
          </a:solidFill>
          <a:ln w="9525">
            <a:noFill/>
            <a:round/>
            <a:headEnd/>
            <a:tailEnd/>
          </a:ln>
        </p:spPr>
        <p:txBody>
          <a:bodyPr wrap="none" lIns="90000" tIns="45000" rIns="90000" bIns="45000" anchor="ctr"/>
          <a:lstStyle/>
          <a:p>
            <a:pPr marL="215900" indent="-215900" algn="ctr">
              <a:lnSpc>
                <a:spcPct val="102000"/>
              </a:lnSpc>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pPr>
            <a:r>
              <a:rPr lang="el-GR" sz="2400" b="1">
                <a:solidFill>
                  <a:srgbClr val="FF420E"/>
                </a:solidFill>
                <a:latin typeface="Calibri" pitchFamily="34" charset="0"/>
              </a:rPr>
              <a:t>ΣΥΜΠΕΡΑΣΜΑ :</a:t>
            </a:r>
          </a:p>
          <a:p>
            <a:pPr marL="215900" indent="-215900" algn="ctr">
              <a:lnSpc>
                <a:spcPct val="102000"/>
              </a:lnSpc>
              <a:buSzPct val="74000"/>
              <a:buFont typeface="Times New Roman" pitchFamily="18" charset="0"/>
              <a:buBlip>
                <a:blip r:embed="rId4"/>
              </a:buBlip>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pPr>
            <a:r>
              <a:rPr lang="el-GR" sz="2400" b="1">
                <a:solidFill>
                  <a:srgbClr val="FF420E"/>
                </a:solidFill>
                <a:latin typeface="Calibri" pitchFamily="34" charset="0"/>
              </a:rPr>
              <a:t>Χρησιμοποιούμε τον υπολογιστή όση ώρα μας επιτρέπουν οι γονείς μας </a:t>
            </a:r>
          </a:p>
          <a:p>
            <a:pPr marL="215900" indent="-215900" algn="ctr">
              <a:lnSpc>
                <a:spcPct val="102000"/>
              </a:lnSpc>
              <a:buClrTx/>
              <a:buSzTx/>
              <a:buFontTx/>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pPr>
            <a:r>
              <a:rPr lang="el-GR" sz="2400" b="1">
                <a:solidFill>
                  <a:srgbClr val="FF420E"/>
                </a:solidFill>
                <a:latin typeface="Calibri" pitchFamily="34" charset="0"/>
              </a:rPr>
              <a:t>στο σπίτι και οι δάσκαλοί μας στο σχολείο</a:t>
            </a:r>
          </a:p>
          <a:p>
            <a:pPr marL="215900" indent="-215900" algn="ctr">
              <a:lnSpc>
                <a:spcPct val="102000"/>
              </a:lnSpc>
              <a:buSzPct val="74000"/>
              <a:buFont typeface="Times New Roman" pitchFamily="18" charset="0"/>
              <a:buBlip>
                <a:blip r:embed="rId4"/>
              </a:buBlip>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pPr>
            <a:r>
              <a:rPr lang="el-GR" sz="2400" b="1">
                <a:solidFill>
                  <a:srgbClr val="FF420E"/>
                </a:solidFill>
                <a:latin typeface="Calibri" pitchFamily="34" charset="0"/>
              </a:rPr>
              <a:t>Χρησιμοποιούμε τον υπολογιστή σαν πηγή πληροφοριών, </a:t>
            </a:r>
          </a:p>
          <a:p>
            <a:pPr marL="215900" indent="-215900" algn="ctr">
              <a:lnSpc>
                <a:spcPct val="102000"/>
              </a:lnSpc>
              <a:buSzPct val="7400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pPr>
            <a:r>
              <a:rPr lang="el-GR" sz="2400" b="1">
                <a:solidFill>
                  <a:srgbClr val="FF420E"/>
                </a:solidFill>
                <a:latin typeface="Calibri" pitchFamily="34" charset="0"/>
              </a:rPr>
              <a:t>οι οποίες θα μας βοηθήσουν να αποκτήσουμε περισσότερες</a:t>
            </a:r>
          </a:p>
          <a:p>
            <a:pPr marL="215900" indent="-215900" algn="ctr">
              <a:lnSpc>
                <a:spcPct val="102000"/>
              </a:lnSpc>
              <a:buSzPct val="7400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pPr>
            <a:r>
              <a:rPr lang="el-GR" sz="2400" b="1">
                <a:solidFill>
                  <a:srgbClr val="FF420E"/>
                </a:solidFill>
                <a:latin typeface="Calibri" pitchFamily="34" charset="0"/>
              </a:rPr>
              <a:t>γνώσεις σε πολλά και ποικίλα αντικείμενα. Τον χρησιμοποιούμε</a:t>
            </a:r>
          </a:p>
          <a:p>
            <a:pPr marL="215900" indent="-215900" algn="ctr">
              <a:lnSpc>
                <a:spcPct val="102000"/>
              </a:lnSpc>
              <a:buSzPct val="7400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pPr>
            <a:r>
              <a:rPr lang="el-GR" sz="2400" b="1">
                <a:solidFill>
                  <a:srgbClr val="FF420E"/>
                </a:solidFill>
                <a:latin typeface="Calibri" pitchFamily="34" charset="0"/>
              </a:rPr>
              <a:t>δηλαδή σαν μια τεράστια “βιβλιοθήκη”.</a:t>
            </a:r>
          </a:p>
        </p:txBody>
      </p:sp>
    </p:spTree>
  </p:cSld>
  <p:clrMapOvr>
    <a:masterClrMapping/>
  </p:clrMapOvr>
  <p:transition spd="med">
    <p:wheel spokes="1"/>
  </p:transition>
  <p:timing>
    <p:tnLst>
      <p:par>
        <p:cTn id="1" dur="indefinite" nodeType="tmRoot">
          <p:childTnLst>
            <p:seq concurrent="1" nextAc="seek">
              <p:cTn id="2" dur="indefinite" nodeType="mainSeq">
                <p:childTnLst>
                  <p:par>
                    <p:cTn id="3" fill="hold">
                      <p:stCondLst>
                        <p:cond delay="0"/>
                      </p:stCondLst>
                      <p:childTnLst>
                        <p:par>
                          <p:cTn id="4" fill="hold">
                            <p:stCondLst>
                              <p:cond delay="0"/>
                            </p:stCondLst>
                            <p:childTnLst>
                              <p:par>
                                <p:cTn id="5" presetID="35" presetClass="entr" fill="hold" nodeType="afterEffect">
                                  <p:stCondLst>
                                    <p:cond delay="0"/>
                                  </p:stCondLst>
                                  <p:childTnLst>
                                    <p:set>
                                      <p:cBhvr additive="repl">
                                        <p:cTn id="6" dur="1" fill="hold">
                                          <p:stCondLst>
                                            <p:cond delay="0"/>
                                          </p:stCondLst>
                                        </p:cTn>
                                        <p:tgtEl>
                                          <p:spTgt spid="13313"/>
                                        </p:tgtEl>
                                        <p:attrNameLst>
                                          <p:attrName>style.visibility</p:attrName>
                                        </p:attrNameLst>
                                      </p:cBhvr>
                                      <p:to>
                                        <p:strVal val="visible"/>
                                      </p:to>
                                    </p:set>
                                    <p:animEffect transition="in" filter="fade">
                                      <p:cBhvr additive="repl">
                                        <p:cTn id="7" dur="2000"/>
                                        <p:tgtEl>
                                          <p:spTgt spid="13313"/>
                                        </p:tgtEl>
                                      </p:cBhvr>
                                    </p:animEffect>
                                    <p:anim calcmode="lin" valueType="num">
                                      <p:cBhvr additive="repl">
                                        <p:cTn id="8" dur="2000" fill="hold"/>
                                        <p:tgtEl>
                                          <p:spTgt spid="13313"/>
                                        </p:tgtEl>
                                        <p:attrNameLst>
                                          <p:attrName>r</p:attrName>
                                        </p:attrNameLst>
                                      </p:cBhvr>
                                      <p:tavLst>
                                        <p:tav tm="100000">
                                          <p:val>
                                            <p:strVal val="720"/>
                                          </p:val>
                                        </p:tav>
                                        <p:tav>
                                          <p:val>
                                            <p:strVal val="0"/>
                                          </p:val>
                                        </p:tav>
                                      </p:tavLst>
                                    </p:anim>
                                    <p:anim calcmode="lin" valueType="num">
                                      <p:cBhvr additive="repl">
                                        <p:cTn id="9" dur="2000" fill="hold"/>
                                        <p:tgtEl>
                                          <p:spTgt spid="13313"/>
                                        </p:tgtEl>
                                        <p:attrNameLst>
                                          <p:attrName>ppt_h</p:attrName>
                                        </p:attrNameLst>
                                      </p:cBhvr>
                                      <p:tavLst>
                                        <p:tav tm="100000">
                                          <p:val>
                                            <p:strVal val="0"/>
                                          </p:val>
                                        </p:tav>
                                        <p:tav>
                                          <p:val>
                                            <p:strVal val="#ppt_h"/>
                                          </p:val>
                                        </p:tav>
                                      </p:tavLst>
                                    </p:anim>
                                    <p:anim calcmode="lin" valueType="num">
                                      <p:cBhvr additive="repl">
                                        <p:cTn id="10" dur="2000" fill="hold"/>
                                        <p:tgtEl>
                                          <p:spTgt spid="13313"/>
                                        </p:tgtEl>
                                        <p:attrNameLst>
                                          <p:attrName>ppt_w</p:attrName>
                                        </p:attrNameLst>
                                      </p:cBhvr>
                                      <p:tavLst>
                                        <p:tav tm="100000">
                                          <p:val>
                                            <p:strVal val="0"/>
                                          </p:val>
                                        </p:tav>
                                        <p:tav>
                                          <p:val>
                                            <p:strVal val="#ppt_w"/>
                                          </p:val>
                                        </p:tav>
                                      </p:tavLst>
                                    </p:anim>
                                  </p:childTnLst>
                                </p:cTn>
                              </p:par>
                            </p:childTnLst>
                          </p:cTn>
                        </p:par>
                        <p:par>
                          <p:cTn id="11" fill="hold">
                            <p:stCondLst>
                              <p:cond delay="2000"/>
                            </p:stCondLst>
                            <p:childTnLst>
                              <p:par>
                                <p:cTn id="12" presetID="37" presetClass="entr" fill="hold" nodeType="afterEffect">
                                  <p:stCondLst>
                                    <p:cond delay="0"/>
                                  </p:stCondLst>
                                  <p:childTnLst>
                                    <p:set>
                                      <p:cBhvr additive="repl">
                                        <p:cTn id="13" dur="3" fill="hold">
                                          <p:stCondLst>
                                            <p:cond delay="0"/>
                                          </p:stCondLst>
                                        </p:cTn>
                                        <p:tgtEl>
                                          <p:spTgt spid="13314"/>
                                        </p:tgtEl>
                                        <p:attrNameLst>
                                          <p:attrName>style.visibility</p:attrName>
                                        </p:attrNameLst>
                                      </p:cBhvr>
                                      <p:to>
                                        <p:strVal val="visible"/>
                                      </p:to>
                                    </p:set>
                                    <p:animEffect transition="in" filter="fade">
                                      <p:cBhvr additive="repl">
                                        <p:cTn id="14" dur="3000"/>
                                        <p:tgtEl>
                                          <p:spTgt spid="13314"/>
                                        </p:tgtEl>
                                      </p:cBhvr>
                                    </p:animEffect>
                                    <p:anim calcmode="lin" valueType="num">
                                      <p:cBhvr additive="repl">
                                        <p:cTn id="15" dur="3000" fill="hold"/>
                                        <p:tgtEl>
                                          <p:spTgt spid="13314"/>
                                        </p:tgtEl>
                                        <p:attrNameLst>
                                          <p:attrName>ppt_x</p:attrName>
                                        </p:attrNameLst>
                                      </p:cBhvr>
                                      <p:tavLst>
                                        <p:tav tm="100000">
                                          <p:val>
                                            <p:strVal val="#ppt_x"/>
                                          </p:val>
                                        </p:tav>
                                        <p:tav>
                                          <p:val>
                                            <p:strVal val="#ppt_x"/>
                                          </p:val>
                                        </p:tav>
                                      </p:tavLst>
                                    </p:anim>
                                    <p:anim calcmode="lin" valueType="num">
                                      <p:cBhvr additive="repl">
                                        <p:cTn id="16" dur="2700" decel="100000" fill="hold"/>
                                        <p:tgtEl>
                                          <p:spTgt spid="13314"/>
                                        </p:tgtEl>
                                        <p:attrNameLst>
                                          <p:attrName>ppt_y</p:attrName>
                                        </p:attrNameLst>
                                      </p:cBhvr>
                                      <p:tavLst>
                                        <p:tav tm="100000">
                                          <p:val>
                                            <p:strVal val="#ppt_y+1"/>
                                          </p:val>
                                        </p:tav>
                                        <p:tav>
                                          <p:val>
                                            <p:strVal val="#ppt_y-.03"/>
                                          </p:val>
                                        </p:tav>
                                      </p:tavLst>
                                    </p:anim>
                                    <p:anim calcmode="lin" valueType="num">
                                      <p:cBhvr additive="repl">
                                        <p:cTn id="17" dur="300" accel="100000" fill="hold">
                                          <p:stCondLst>
                                            <p:cond delay="2700"/>
                                          </p:stCondLst>
                                        </p:cTn>
                                        <p:tgtEl>
                                          <p:spTgt spid="13314"/>
                                        </p:tgtEl>
                                        <p:attrNameLst>
                                          <p:attrName>ppt_y</p:attrName>
                                        </p:attrNameLst>
                                      </p:cBhvr>
                                      <p:tavLst>
                                        <p:tav tm="100000">
                                          <p:val>
                                            <p:strVal val="#ppt_y-.03"/>
                                          </p:val>
                                        </p:tav>
                                        <p:tav>
                                          <p:val>
                                            <p:strVal val="#ppt_y"/>
                                          </p:val>
                                        </p:tav>
                                      </p:tavLst>
                                    </p:anim>
                                  </p:childTnLst>
                                </p:cTn>
                              </p:par>
                            </p:childTnLst>
                          </p:cTn>
                        </p:par>
                        <p:par>
                          <p:cTn id="18" fill="hold">
                            <p:stCondLst>
                              <p:cond delay="5000"/>
                            </p:stCondLst>
                            <p:childTnLst>
                              <p:par>
                                <p:cTn id="19" presetID="37" presetClass="entr" fill="hold" nodeType="afterEffect">
                                  <p:stCondLst>
                                    <p:cond delay="0"/>
                                  </p:stCondLst>
                                  <p:childTnLst>
                                    <p:set>
                                      <p:cBhvr additive="repl">
                                        <p:cTn id="20" dur="3" fill="hold">
                                          <p:stCondLst>
                                            <p:cond delay="0"/>
                                          </p:stCondLst>
                                        </p:cTn>
                                        <p:tgtEl>
                                          <p:spTgt spid="13314">
                                            <p:txEl>
                                              <p:pRg st="0" end="0"/>
                                            </p:txEl>
                                          </p:spTgt>
                                        </p:tgtEl>
                                        <p:attrNameLst>
                                          <p:attrName>style.visibility</p:attrName>
                                        </p:attrNameLst>
                                      </p:cBhvr>
                                      <p:to>
                                        <p:strVal val="visible"/>
                                      </p:to>
                                    </p:set>
                                    <p:animEffect transition="in" filter="fade">
                                      <p:cBhvr additive="repl">
                                        <p:cTn id="21" dur="3000"/>
                                        <p:tgtEl>
                                          <p:spTgt spid="13314">
                                            <p:txEl>
                                              <p:pRg st="0" end="0"/>
                                            </p:txEl>
                                          </p:spTgt>
                                        </p:tgtEl>
                                      </p:cBhvr>
                                    </p:animEffect>
                                    <p:anim calcmode="lin" valueType="num">
                                      <p:cBhvr additive="repl">
                                        <p:cTn id="22" dur="3000" fill="hold"/>
                                        <p:tgtEl>
                                          <p:spTgt spid="13314">
                                            <p:txEl>
                                              <p:pRg st="0" end="0"/>
                                            </p:txEl>
                                          </p:spTgt>
                                        </p:tgtEl>
                                        <p:attrNameLst>
                                          <p:attrName>ppt_x</p:attrName>
                                        </p:attrNameLst>
                                      </p:cBhvr>
                                      <p:tavLst>
                                        <p:tav tm="100000">
                                          <p:val>
                                            <p:strVal val="#ppt_x"/>
                                          </p:val>
                                        </p:tav>
                                        <p:tav>
                                          <p:val>
                                            <p:strVal val="#ppt_x"/>
                                          </p:val>
                                        </p:tav>
                                      </p:tavLst>
                                    </p:anim>
                                    <p:anim calcmode="lin" valueType="num">
                                      <p:cBhvr additive="repl">
                                        <p:cTn id="23" dur="2700" decel="100000" fill="hold"/>
                                        <p:tgtEl>
                                          <p:spTgt spid="13314">
                                            <p:txEl>
                                              <p:pRg st="0" end="0"/>
                                            </p:txEl>
                                          </p:spTgt>
                                        </p:tgtEl>
                                        <p:attrNameLst>
                                          <p:attrName>ppt_y</p:attrName>
                                        </p:attrNameLst>
                                      </p:cBhvr>
                                      <p:tavLst>
                                        <p:tav tm="100000">
                                          <p:val>
                                            <p:strVal val="#ppt_y+1"/>
                                          </p:val>
                                        </p:tav>
                                        <p:tav>
                                          <p:val>
                                            <p:strVal val="#ppt_y-.03"/>
                                          </p:val>
                                        </p:tav>
                                      </p:tavLst>
                                    </p:anim>
                                    <p:anim calcmode="lin" valueType="num">
                                      <p:cBhvr additive="repl">
                                        <p:cTn id="24" dur="300" accel="100000" fill="hold">
                                          <p:stCondLst>
                                            <p:cond delay="2700"/>
                                          </p:stCondLst>
                                        </p:cTn>
                                        <p:tgtEl>
                                          <p:spTgt spid="13314">
                                            <p:txEl>
                                              <p:pRg st="0" end="0"/>
                                            </p:txEl>
                                          </p:spTgt>
                                        </p:tgtEl>
                                        <p:attrNameLst>
                                          <p:attrName>ppt_y</p:attrName>
                                        </p:attrNameLst>
                                      </p:cBhvr>
                                      <p:tavLst>
                                        <p:tav tm="100000">
                                          <p:val>
                                            <p:strVal val="#ppt_y-.03"/>
                                          </p:val>
                                        </p:tav>
                                        <p:tav>
                                          <p:val>
                                            <p:strVal val="#ppt_y"/>
                                          </p:val>
                                        </p:tav>
                                      </p:tavLst>
                                    </p:anim>
                                  </p:childTnLst>
                                </p:cTn>
                              </p:par>
                            </p:childTnLst>
                          </p:cTn>
                        </p:par>
                        <p:par>
                          <p:cTn id="25" fill="hold">
                            <p:stCondLst>
                              <p:cond delay="8000"/>
                            </p:stCondLst>
                            <p:childTnLst>
                              <p:par>
                                <p:cTn id="26" presetID="37" presetClass="entr" fill="hold" nodeType="afterEffect">
                                  <p:stCondLst>
                                    <p:cond delay="0"/>
                                  </p:stCondLst>
                                  <p:childTnLst>
                                    <p:set>
                                      <p:cBhvr additive="repl">
                                        <p:cTn id="27" dur="3" fill="hold">
                                          <p:stCondLst>
                                            <p:cond delay="0"/>
                                          </p:stCondLst>
                                        </p:cTn>
                                        <p:tgtEl>
                                          <p:spTgt spid="13314">
                                            <p:txEl>
                                              <p:pRg st="1" end="1"/>
                                            </p:txEl>
                                          </p:spTgt>
                                        </p:tgtEl>
                                        <p:attrNameLst>
                                          <p:attrName>style.visibility</p:attrName>
                                        </p:attrNameLst>
                                      </p:cBhvr>
                                      <p:to>
                                        <p:strVal val="visible"/>
                                      </p:to>
                                    </p:set>
                                    <p:animEffect transition="in" filter="fade">
                                      <p:cBhvr additive="repl">
                                        <p:cTn id="28" dur="3000"/>
                                        <p:tgtEl>
                                          <p:spTgt spid="13314">
                                            <p:txEl>
                                              <p:pRg st="1" end="1"/>
                                            </p:txEl>
                                          </p:spTgt>
                                        </p:tgtEl>
                                      </p:cBhvr>
                                    </p:animEffect>
                                    <p:anim calcmode="lin" valueType="num">
                                      <p:cBhvr additive="repl">
                                        <p:cTn id="29" dur="3000" fill="hold"/>
                                        <p:tgtEl>
                                          <p:spTgt spid="13314">
                                            <p:txEl>
                                              <p:pRg st="1" end="1"/>
                                            </p:txEl>
                                          </p:spTgt>
                                        </p:tgtEl>
                                        <p:attrNameLst>
                                          <p:attrName>ppt_x</p:attrName>
                                        </p:attrNameLst>
                                      </p:cBhvr>
                                      <p:tavLst>
                                        <p:tav tm="100000">
                                          <p:val>
                                            <p:strVal val="#ppt_x"/>
                                          </p:val>
                                        </p:tav>
                                        <p:tav>
                                          <p:val>
                                            <p:strVal val="#ppt_x"/>
                                          </p:val>
                                        </p:tav>
                                      </p:tavLst>
                                    </p:anim>
                                    <p:anim calcmode="lin" valueType="num">
                                      <p:cBhvr additive="repl">
                                        <p:cTn id="30" dur="2700" decel="100000" fill="hold"/>
                                        <p:tgtEl>
                                          <p:spTgt spid="13314">
                                            <p:txEl>
                                              <p:pRg st="1" end="1"/>
                                            </p:txEl>
                                          </p:spTgt>
                                        </p:tgtEl>
                                        <p:attrNameLst>
                                          <p:attrName>ppt_y</p:attrName>
                                        </p:attrNameLst>
                                      </p:cBhvr>
                                      <p:tavLst>
                                        <p:tav tm="100000">
                                          <p:val>
                                            <p:strVal val="#ppt_y+1"/>
                                          </p:val>
                                        </p:tav>
                                        <p:tav>
                                          <p:val>
                                            <p:strVal val="#ppt_y-.03"/>
                                          </p:val>
                                        </p:tav>
                                      </p:tavLst>
                                    </p:anim>
                                    <p:anim calcmode="lin" valueType="num">
                                      <p:cBhvr additive="repl">
                                        <p:cTn id="31" dur="300" accel="100000" fill="hold">
                                          <p:stCondLst>
                                            <p:cond delay="2700"/>
                                          </p:stCondLst>
                                        </p:cTn>
                                        <p:tgtEl>
                                          <p:spTgt spid="13314">
                                            <p:txEl>
                                              <p:pRg st="1" end="1"/>
                                            </p:txEl>
                                          </p:spTgt>
                                        </p:tgtEl>
                                        <p:attrNameLst>
                                          <p:attrName>ppt_y</p:attrName>
                                        </p:attrNameLst>
                                      </p:cBhvr>
                                      <p:tavLst>
                                        <p:tav tm="100000">
                                          <p:val>
                                            <p:strVal val="#ppt_y-.03"/>
                                          </p:val>
                                        </p:tav>
                                        <p:tav>
                                          <p:val>
                                            <p:strVal val="#ppt_y"/>
                                          </p:val>
                                        </p:tav>
                                      </p:tavLst>
                                    </p:anim>
                                  </p:childTnLst>
                                </p:cTn>
                              </p:par>
                            </p:childTnLst>
                          </p:cTn>
                        </p:par>
                        <p:par>
                          <p:cTn id="32" fill="hold">
                            <p:stCondLst>
                              <p:cond delay="11000"/>
                            </p:stCondLst>
                            <p:childTnLst>
                              <p:par>
                                <p:cTn id="33" presetID="37" presetClass="entr" fill="hold" nodeType="afterEffect">
                                  <p:stCondLst>
                                    <p:cond delay="0"/>
                                  </p:stCondLst>
                                  <p:childTnLst>
                                    <p:set>
                                      <p:cBhvr additive="repl">
                                        <p:cTn id="34" dur="3" fill="hold">
                                          <p:stCondLst>
                                            <p:cond delay="0"/>
                                          </p:stCondLst>
                                        </p:cTn>
                                        <p:tgtEl>
                                          <p:spTgt spid="13314">
                                            <p:txEl>
                                              <p:pRg st="2" end="2"/>
                                            </p:txEl>
                                          </p:spTgt>
                                        </p:tgtEl>
                                        <p:attrNameLst>
                                          <p:attrName>style.visibility</p:attrName>
                                        </p:attrNameLst>
                                      </p:cBhvr>
                                      <p:to>
                                        <p:strVal val="visible"/>
                                      </p:to>
                                    </p:set>
                                    <p:animEffect transition="in" filter="fade">
                                      <p:cBhvr additive="repl">
                                        <p:cTn id="35" dur="3000"/>
                                        <p:tgtEl>
                                          <p:spTgt spid="13314">
                                            <p:txEl>
                                              <p:pRg st="2" end="2"/>
                                            </p:txEl>
                                          </p:spTgt>
                                        </p:tgtEl>
                                      </p:cBhvr>
                                    </p:animEffect>
                                    <p:anim calcmode="lin" valueType="num">
                                      <p:cBhvr additive="repl">
                                        <p:cTn id="36" dur="3000" fill="hold"/>
                                        <p:tgtEl>
                                          <p:spTgt spid="13314">
                                            <p:txEl>
                                              <p:pRg st="2" end="2"/>
                                            </p:txEl>
                                          </p:spTgt>
                                        </p:tgtEl>
                                        <p:attrNameLst>
                                          <p:attrName>ppt_x</p:attrName>
                                        </p:attrNameLst>
                                      </p:cBhvr>
                                      <p:tavLst>
                                        <p:tav tm="100000">
                                          <p:val>
                                            <p:strVal val="#ppt_x"/>
                                          </p:val>
                                        </p:tav>
                                        <p:tav>
                                          <p:val>
                                            <p:strVal val="#ppt_x"/>
                                          </p:val>
                                        </p:tav>
                                      </p:tavLst>
                                    </p:anim>
                                    <p:anim calcmode="lin" valueType="num">
                                      <p:cBhvr additive="repl">
                                        <p:cTn id="37" dur="2700" decel="100000" fill="hold"/>
                                        <p:tgtEl>
                                          <p:spTgt spid="13314">
                                            <p:txEl>
                                              <p:pRg st="2" end="2"/>
                                            </p:txEl>
                                          </p:spTgt>
                                        </p:tgtEl>
                                        <p:attrNameLst>
                                          <p:attrName>ppt_y</p:attrName>
                                        </p:attrNameLst>
                                      </p:cBhvr>
                                      <p:tavLst>
                                        <p:tav tm="100000">
                                          <p:val>
                                            <p:strVal val="#ppt_y+1"/>
                                          </p:val>
                                        </p:tav>
                                        <p:tav>
                                          <p:val>
                                            <p:strVal val="#ppt_y-.03"/>
                                          </p:val>
                                        </p:tav>
                                      </p:tavLst>
                                    </p:anim>
                                    <p:anim calcmode="lin" valueType="num">
                                      <p:cBhvr additive="repl">
                                        <p:cTn id="38" dur="300" accel="100000" fill="hold">
                                          <p:stCondLst>
                                            <p:cond delay="2700"/>
                                          </p:stCondLst>
                                        </p:cTn>
                                        <p:tgtEl>
                                          <p:spTgt spid="13314">
                                            <p:txEl>
                                              <p:pRg st="2" end="2"/>
                                            </p:txEl>
                                          </p:spTgt>
                                        </p:tgtEl>
                                        <p:attrNameLst>
                                          <p:attrName>ppt_y</p:attrName>
                                        </p:attrNameLst>
                                      </p:cBhvr>
                                      <p:tavLst>
                                        <p:tav tm="100000">
                                          <p:val>
                                            <p:strVal val="#ppt_y-.03"/>
                                          </p:val>
                                        </p:tav>
                                        <p:tav>
                                          <p:val>
                                            <p:strVal val="#ppt_y"/>
                                          </p:val>
                                        </p:tav>
                                      </p:tavLst>
                                    </p:anim>
                                  </p:childTnLst>
                                </p:cTn>
                              </p:par>
                            </p:childTnLst>
                          </p:cTn>
                        </p:par>
                        <p:par>
                          <p:cTn id="39" fill="hold">
                            <p:stCondLst>
                              <p:cond delay="14000"/>
                            </p:stCondLst>
                            <p:childTnLst>
                              <p:par>
                                <p:cTn id="40" presetID="37" presetClass="entr" fill="hold" nodeType="afterEffect">
                                  <p:stCondLst>
                                    <p:cond delay="0"/>
                                  </p:stCondLst>
                                  <p:childTnLst>
                                    <p:set>
                                      <p:cBhvr additive="repl">
                                        <p:cTn id="41" dur="3" fill="hold">
                                          <p:stCondLst>
                                            <p:cond delay="0"/>
                                          </p:stCondLst>
                                        </p:cTn>
                                        <p:tgtEl>
                                          <p:spTgt spid="13314">
                                            <p:txEl>
                                              <p:pRg st="3" end="3"/>
                                            </p:txEl>
                                          </p:spTgt>
                                        </p:tgtEl>
                                        <p:attrNameLst>
                                          <p:attrName>style.visibility</p:attrName>
                                        </p:attrNameLst>
                                      </p:cBhvr>
                                      <p:to>
                                        <p:strVal val="visible"/>
                                      </p:to>
                                    </p:set>
                                    <p:animEffect transition="in" filter="fade">
                                      <p:cBhvr additive="repl">
                                        <p:cTn id="42" dur="3000"/>
                                        <p:tgtEl>
                                          <p:spTgt spid="13314">
                                            <p:txEl>
                                              <p:pRg st="3" end="3"/>
                                            </p:txEl>
                                          </p:spTgt>
                                        </p:tgtEl>
                                      </p:cBhvr>
                                    </p:animEffect>
                                    <p:anim calcmode="lin" valueType="num">
                                      <p:cBhvr additive="repl">
                                        <p:cTn id="43" dur="3000" fill="hold"/>
                                        <p:tgtEl>
                                          <p:spTgt spid="13314">
                                            <p:txEl>
                                              <p:pRg st="3" end="3"/>
                                            </p:txEl>
                                          </p:spTgt>
                                        </p:tgtEl>
                                        <p:attrNameLst>
                                          <p:attrName>ppt_x</p:attrName>
                                        </p:attrNameLst>
                                      </p:cBhvr>
                                      <p:tavLst>
                                        <p:tav tm="100000">
                                          <p:val>
                                            <p:strVal val="#ppt_x"/>
                                          </p:val>
                                        </p:tav>
                                        <p:tav>
                                          <p:val>
                                            <p:strVal val="#ppt_x"/>
                                          </p:val>
                                        </p:tav>
                                      </p:tavLst>
                                    </p:anim>
                                    <p:anim calcmode="lin" valueType="num">
                                      <p:cBhvr additive="repl">
                                        <p:cTn id="44" dur="2700" decel="100000" fill="hold"/>
                                        <p:tgtEl>
                                          <p:spTgt spid="13314">
                                            <p:txEl>
                                              <p:pRg st="3" end="3"/>
                                            </p:txEl>
                                          </p:spTgt>
                                        </p:tgtEl>
                                        <p:attrNameLst>
                                          <p:attrName>ppt_y</p:attrName>
                                        </p:attrNameLst>
                                      </p:cBhvr>
                                      <p:tavLst>
                                        <p:tav tm="100000">
                                          <p:val>
                                            <p:strVal val="#ppt_y+1"/>
                                          </p:val>
                                        </p:tav>
                                        <p:tav>
                                          <p:val>
                                            <p:strVal val="#ppt_y-.03"/>
                                          </p:val>
                                        </p:tav>
                                      </p:tavLst>
                                    </p:anim>
                                    <p:anim calcmode="lin" valueType="num">
                                      <p:cBhvr additive="repl">
                                        <p:cTn id="45" dur="300" accel="100000" fill="hold">
                                          <p:stCondLst>
                                            <p:cond delay="2700"/>
                                          </p:stCondLst>
                                        </p:cTn>
                                        <p:tgtEl>
                                          <p:spTgt spid="13314">
                                            <p:txEl>
                                              <p:pRg st="3" end="3"/>
                                            </p:txEl>
                                          </p:spTgt>
                                        </p:tgtEl>
                                        <p:attrNameLst>
                                          <p:attrName>ppt_y</p:attrName>
                                        </p:attrNameLst>
                                      </p:cBhvr>
                                      <p:tavLst>
                                        <p:tav tm="100000">
                                          <p:val>
                                            <p:strVal val="#ppt_y-.03"/>
                                          </p:val>
                                        </p:tav>
                                        <p:tav>
                                          <p:val>
                                            <p:strVal val="#ppt_y"/>
                                          </p:val>
                                        </p:tav>
                                      </p:tavLst>
                                    </p:anim>
                                  </p:childTnLst>
                                </p:cTn>
                              </p:par>
                            </p:childTnLst>
                          </p:cTn>
                        </p:par>
                        <p:par>
                          <p:cTn id="46" fill="hold">
                            <p:stCondLst>
                              <p:cond delay="17000"/>
                            </p:stCondLst>
                            <p:childTnLst>
                              <p:par>
                                <p:cTn id="47" presetID="37" presetClass="entr" fill="hold" nodeType="afterEffect">
                                  <p:stCondLst>
                                    <p:cond delay="0"/>
                                  </p:stCondLst>
                                  <p:childTnLst>
                                    <p:set>
                                      <p:cBhvr additive="repl">
                                        <p:cTn id="48" dur="3" fill="hold">
                                          <p:stCondLst>
                                            <p:cond delay="0"/>
                                          </p:stCondLst>
                                        </p:cTn>
                                        <p:tgtEl>
                                          <p:spTgt spid="13314">
                                            <p:txEl>
                                              <p:pRg st="4" end="4"/>
                                            </p:txEl>
                                          </p:spTgt>
                                        </p:tgtEl>
                                        <p:attrNameLst>
                                          <p:attrName>style.visibility</p:attrName>
                                        </p:attrNameLst>
                                      </p:cBhvr>
                                      <p:to>
                                        <p:strVal val="visible"/>
                                      </p:to>
                                    </p:set>
                                    <p:animEffect transition="in" filter="fade">
                                      <p:cBhvr additive="repl">
                                        <p:cTn id="49" dur="3000"/>
                                        <p:tgtEl>
                                          <p:spTgt spid="13314">
                                            <p:txEl>
                                              <p:pRg st="4" end="4"/>
                                            </p:txEl>
                                          </p:spTgt>
                                        </p:tgtEl>
                                      </p:cBhvr>
                                    </p:animEffect>
                                    <p:anim calcmode="lin" valueType="num">
                                      <p:cBhvr additive="repl">
                                        <p:cTn id="50" dur="3000" fill="hold"/>
                                        <p:tgtEl>
                                          <p:spTgt spid="13314">
                                            <p:txEl>
                                              <p:pRg st="4" end="4"/>
                                            </p:txEl>
                                          </p:spTgt>
                                        </p:tgtEl>
                                        <p:attrNameLst>
                                          <p:attrName>ppt_x</p:attrName>
                                        </p:attrNameLst>
                                      </p:cBhvr>
                                      <p:tavLst>
                                        <p:tav tm="100000">
                                          <p:val>
                                            <p:strVal val="#ppt_x"/>
                                          </p:val>
                                        </p:tav>
                                        <p:tav>
                                          <p:val>
                                            <p:strVal val="#ppt_x"/>
                                          </p:val>
                                        </p:tav>
                                      </p:tavLst>
                                    </p:anim>
                                    <p:anim calcmode="lin" valueType="num">
                                      <p:cBhvr additive="repl">
                                        <p:cTn id="51" dur="2700" decel="100000" fill="hold"/>
                                        <p:tgtEl>
                                          <p:spTgt spid="13314">
                                            <p:txEl>
                                              <p:pRg st="4" end="4"/>
                                            </p:txEl>
                                          </p:spTgt>
                                        </p:tgtEl>
                                        <p:attrNameLst>
                                          <p:attrName>ppt_y</p:attrName>
                                        </p:attrNameLst>
                                      </p:cBhvr>
                                      <p:tavLst>
                                        <p:tav tm="100000">
                                          <p:val>
                                            <p:strVal val="#ppt_y+1"/>
                                          </p:val>
                                        </p:tav>
                                        <p:tav>
                                          <p:val>
                                            <p:strVal val="#ppt_y-.03"/>
                                          </p:val>
                                        </p:tav>
                                      </p:tavLst>
                                    </p:anim>
                                    <p:anim calcmode="lin" valueType="num">
                                      <p:cBhvr additive="repl">
                                        <p:cTn id="52" dur="300" accel="100000" fill="hold">
                                          <p:stCondLst>
                                            <p:cond delay="2700"/>
                                          </p:stCondLst>
                                        </p:cTn>
                                        <p:tgtEl>
                                          <p:spTgt spid="13314">
                                            <p:txEl>
                                              <p:pRg st="4" end="4"/>
                                            </p:txEl>
                                          </p:spTgt>
                                        </p:tgtEl>
                                        <p:attrNameLst>
                                          <p:attrName>ppt_y</p:attrName>
                                        </p:attrNameLst>
                                      </p:cBhvr>
                                      <p:tavLst>
                                        <p:tav tm="100000">
                                          <p:val>
                                            <p:strVal val="#ppt_y-.03"/>
                                          </p:val>
                                        </p:tav>
                                        <p:tav>
                                          <p:val>
                                            <p:strVal val="#ppt_y"/>
                                          </p:val>
                                        </p:tav>
                                      </p:tavLst>
                                    </p:anim>
                                  </p:childTnLst>
                                </p:cTn>
                              </p:par>
                            </p:childTnLst>
                          </p:cTn>
                        </p:par>
                        <p:par>
                          <p:cTn id="53" fill="hold">
                            <p:stCondLst>
                              <p:cond delay="20000"/>
                            </p:stCondLst>
                            <p:childTnLst>
                              <p:par>
                                <p:cTn id="54" presetID="37" presetClass="entr" fill="hold" nodeType="afterEffect">
                                  <p:stCondLst>
                                    <p:cond delay="0"/>
                                  </p:stCondLst>
                                  <p:childTnLst>
                                    <p:set>
                                      <p:cBhvr additive="repl">
                                        <p:cTn id="55" dur="3" fill="hold">
                                          <p:stCondLst>
                                            <p:cond delay="0"/>
                                          </p:stCondLst>
                                        </p:cTn>
                                        <p:tgtEl>
                                          <p:spTgt spid="13314">
                                            <p:txEl>
                                              <p:pRg st="5" end="5"/>
                                            </p:txEl>
                                          </p:spTgt>
                                        </p:tgtEl>
                                        <p:attrNameLst>
                                          <p:attrName>style.visibility</p:attrName>
                                        </p:attrNameLst>
                                      </p:cBhvr>
                                      <p:to>
                                        <p:strVal val="visible"/>
                                      </p:to>
                                    </p:set>
                                    <p:animEffect transition="in" filter="fade">
                                      <p:cBhvr additive="repl">
                                        <p:cTn id="56" dur="3000"/>
                                        <p:tgtEl>
                                          <p:spTgt spid="13314">
                                            <p:txEl>
                                              <p:pRg st="5" end="5"/>
                                            </p:txEl>
                                          </p:spTgt>
                                        </p:tgtEl>
                                      </p:cBhvr>
                                    </p:animEffect>
                                    <p:anim calcmode="lin" valueType="num">
                                      <p:cBhvr additive="repl">
                                        <p:cTn id="57" dur="3000" fill="hold"/>
                                        <p:tgtEl>
                                          <p:spTgt spid="13314">
                                            <p:txEl>
                                              <p:pRg st="5" end="5"/>
                                            </p:txEl>
                                          </p:spTgt>
                                        </p:tgtEl>
                                        <p:attrNameLst>
                                          <p:attrName>ppt_x</p:attrName>
                                        </p:attrNameLst>
                                      </p:cBhvr>
                                      <p:tavLst>
                                        <p:tav tm="100000">
                                          <p:val>
                                            <p:strVal val="#ppt_x"/>
                                          </p:val>
                                        </p:tav>
                                        <p:tav>
                                          <p:val>
                                            <p:strVal val="#ppt_x"/>
                                          </p:val>
                                        </p:tav>
                                      </p:tavLst>
                                    </p:anim>
                                    <p:anim calcmode="lin" valueType="num">
                                      <p:cBhvr additive="repl">
                                        <p:cTn id="58" dur="2700" decel="100000" fill="hold"/>
                                        <p:tgtEl>
                                          <p:spTgt spid="13314">
                                            <p:txEl>
                                              <p:pRg st="5" end="5"/>
                                            </p:txEl>
                                          </p:spTgt>
                                        </p:tgtEl>
                                        <p:attrNameLst>
                                          <p:attrName>ppt_y</p:attrName>
                                        </p:attrNameLst>
                                      </p:cBhvr>
                                      <p:tavLst>
                                        <p:tav tm="100000">
                                          <p:val>
                                            <p:strVal val="#ppt_y+1"/>
                                          </p:val>
                                        </p:tav>
                                        <p:tav>
                                          <p:val>
                                            <p:strVal val="#ppt_y-.03"/>
                                          </p:val>
                                        </p:tav>
                                      </p:tavLst>
                                    </p:anim>
                                    <p:anim calcmode="lin" valueType="num">
                                      <p:cBhvr additive="repl">
                                        <p:cTn id="59" dur="300" accel="100000" fill="hold">
                                          <p:stCondLst>
                                            <p:cond delay="2700"/>
                                          </p:stCondLst>
                                        </p:cTn>
                                        <p:tgtEl>
                                          <p:spTgt spid="13314">
                                            <p:txEl>
                                              <p:pRg st="5" end="5"/>
                                            </p:txEl>
                                          </p:spTgt>
                                        </p:tgtEl>
                                        <p:attrNameLst>
                                          <p:attrName>ppt_y</p:attrName>
                                        </p:attrNameLst>
                                      </p:cBhvr>
                                      <p:tavLst>
                                        <p:tav tm="100000">
                                          <p:val>
                                            <p:strVal val="#ppt_y-.03"/>
                                          </p:val>
                                        </p:tav>
                                        <p:tav>
                                          <p:val>
                                            <p:strVal val="#ppt_y"/>
                                          </p:val>
                                        </p:tav>
                                      </p:tavLst>
                                    </p:anim>
                                  </p:childTnLst>
                                </p:cTn>
                              </p:par>
                            </p:childTnLst>
                          </p:cTn>
                        </p:par>
                        <p:par>
                          <p:cTn id="60" fill="hold">
                            <p:stCondLst>
                              <p:cond delay="23000"/>
                            </p:stCondLst>
                            <p:childTnLst>
                              <p:par>
                                <p:cTn id="61" presetID="37" presetClass="entr" fill="hold" nodeType="afterEffect">
                                  <p:stCondLst>
                                    <p:cond delay="0"/>
                                  </p:stCondLst>
                                  <p:childTnLst>
                                    <p:set>
                                      <p:cBhvr additive="repl">
                                        <p:cTn id="62" dur="3" fill="hold">
                                          <p:stCondLst>
                                            <p:cond delay="0"/>
                                          </p:stCondLst>
                                        </p:cTn>
                                        <p:tgtEl>
                                          <p:spTgt spid="13314">
                                            <p:txEl>
                                              <p:pRg st="6" end="6"/>
                                            </p:txEl>
                                          </p:spTgt>
                                        </p:tgtEl>
                                        <p:attrNameLst>
                                          <p:attrName>style.visibility</p:attrName>
                                        </p:attrNameLst>
                                      </p:cBhvr>
                                      <p:to>
                                        <p:strVal val="visible"/>
                                      </p:to>
                                    </p:set>
                                    <p:animEffect transition="in" filter="fade">
                                      <p:cBhvr additive="repl">
                                        <p:cTn id="63" dur="3000"/>
                                        <p:tgtEl>
                                          <p:spTgt spid="13314">
                                            <p:txEl>
                                              <p:pRg st="6" end="6"/>
                                            </p:txEl>
                                          </p:spTgt>
                                        </p:tgtEl>
                                      </p:cBhvr>
                                    </p:animEffect>
                                    <p:anim calcmode="lin" valueType="num">
                                      <p:cBhvr additive="repl">
                                        <p:cTn id="64" dur="3000" fill="hold"/>
                                        <p:tgtEl>
                                          <p:spTgt spid="13314">
                                            <p:txEl>
                                              <p:pRg st="6" end="6"/>
                                            </p:txEl>
                                          </p:spTgt>
                                        </p:tgtEl>
                                        <p:attrNameLst>
                                          <p:attrName>ppt_x</p:attrName>
                                        </p:attrNameLst>
                                      </p:cBhvr>
                                      <p:tavLst>
                                        <p:tav tm="100000">
                                          <p:val>
                                            <p:strVal val="#ppt_x"/>
                                          </p:val>
                                        </p:tav>
                                        <p:tav>
                                          <p:val>
                                            <p:strVal val="#ppt_x"/>
                                          </p:val>
                                        </p:tav>
                                      </p:tavLst>
                                    </p:anim>
                                    <p:anim calcmode="lin" valueType="num">
                                      <p:cBhvr additive="repl">
                                        <p:cTn id="65" dur="2700" decel="100000" fill="hold"/>
                                        <p:tgtEl>
                                          <p:spTgt spid="13314">
                                            <p:txEl>
                                              <p:pRg st="6" end="6"/>
                                            </p:txEl>
                                          </p:spTgt>
                                        </p:tgtEl>
                                        <p:attrNameLst>
                                          <p:attrName>ppt_y</p:attrName>
                                        </p:attrNameLst>
                                      </p:cBhvr>
                                      <p:tavLst>
                                        <p:tav tm="100000">
                                          <p:val>
                                            <p:strVal val="#ppt_y+1"/>
                                          </p:val>
                                        </p:tav>
                                        <p:tav>
                                          <p:val>
                                            <p:strVal val="#ppt_y-.03"/>
                                          </p:val>
                                        </p:tav>
                                      </p:tavLst>
                                    </p:anim>
                                    <p:anim calcmode="lin" valueType="num">
                                      <p:cBhvr additive="repl">
                                        <p:cTn id="66" dur="300" accel="100000" fill="hold">
                                          <p:stCondLst>
                                            <p:cond delay="2700"/>
                                          </p:stCondLst>
                                        </p:cTn>
                                        <p:tgtEl>
                                          <p:spTgt spid="13314">
                                            <p:txEl>
                                              <p:pRg st="6" end="6"/>
                                            </p:txEl>
                                          </p:spTgt>
                                        </p:tgtEl>
                                        <p:attrNameLst>
                                          <p:attrName>ppt_y</p:attrName>
                                        </p:attrNameLst>
                                      </p:cBhvr>
                                      <p:tavLst>
                                        <p:tav tm="100000">
                                          <p:val>
                                            <p:strVal val="#ppt_y-.03"/>
                                          </p:val>
                                        </p:tav>
                                        <p:tav>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spd="med">
    <p:wheel spokes="1"/>
  </p:transition>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6600"/>
        </a:solidFill>
        <a:effectLst/>
      </p:bgPr>
    </p:bg>
    <p:spTree>
      <p:nvGrpSpPr>
        <p:cNvPr id="1" name=""/>
        <p:cNvGrpSpPr/>
        <p:nvPr/>
      </p:nvGrpSpPr>
      <p:grpSpPr>
        <a:xfrm>
          <a:off x="0" y="0"/>
          <a:ext cx="0" cy="0"/>
          <a:chOff x="0" y="0"/>
          <a:chExt cx="0" cy="0"/>
        </a:xfrm>
      </p:grpSpPr>
      <p:sp>
        <p:nvSpPr>
          <p:cNvPr id="3074" name="Rectangle 1"/>
          <p:cNvSpPr>
            <a:spLocks noGrp="1" noChangeArrowheads="1"/>
          </p:cNvSpPr>
          <p:nvPr>
            <p:ph type="title"/>
          </p:nvPr>
        </p:nvSpPr>
        <p:spPr>
          <a:xfrm>
            <a:off x="503238" y="133350"/>
            <a:ext cx="9070975" cy="682625"/>
          </a:xfrm>
        </p:spPr>
        <p:txBody>
          <a:bodyPr/>
          <a:lstStyle/>
          <a:p>
            <a:pPr eaLnBrk="1">
              <a:lnSpc>
                <a:spcPct val="102000"/>
              </a:lnSpc>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l-GR" b="1" smtClean="0">
                <a:solidFill>
                  <a:srgbClr val="800000"/>
                </a:solidFill>
                <a:latin typeface="Calibri" pitchFamily="34" charset="0"/>
              </a:rPr>
              <a:t>Λίγο πιο αναλυτικά........</a:t>
            </a:r>
          </a:p>
        </p:txBody>
      </p:sp>
      <p:sp>
        <p:nvSpPr>
          <p:cNvPr id="3075" name="Rectangle 2"/>
          <p:cNvSpPr>
            <a:spLocks noGrp="1" noChangeArrowheads="1"/>
          </p:cNvSpPr>
          <p:nvPr>
            <p:ph type="body" idx="1"/>
          </p:nvPr>
        </p:nvSpPr>
        <p:spPr>
          <a:xfrm>
            <a:off x="503238" y="936625"/>
            <a:ext cx="9070975" cy="6264275"/>
          </a:xfrm>
        </p:spPr>
        <p:txBody>
          <a:bodyPr tIns="22932"/>
          <a:lstStyle/>
          <a:p>
            <a:pPr marL="431800" indent="-323850" eaLnBrk="1">
              <a:buSzPct val="45000"/>
              <a:buFont typeface="Wingdings" pitchFamily="2" charset="2"/>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l-GR" sz="2600" smtClean="0">
                <a:solidFill>
                  <a:srgbClr val="FFFF00"/>
                </a:solidFill>
              </a:rPr>
              <a:t>..... αν κάθεστε πολλές ώρες μπροστά στον υπολογιστή</a:t>
            </a:r>
          </a:p>
          <a:p>
            <a:pPr marL="431800" indent="-323850" algn="just" eaLnBrk="1">
              <a:lnSpc>
                <a:spcPct val="102000"/>
              </a:lnSpc>
              <a:buSzPct val="47000"/>
              <a:buFont typeface="StarSymbol" charset="0"/>
              <a:buBlip>
                <a:blip r:embed="rId3"/>
              </a:buBlip>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l-GR" sz="2200" b="1" smtClean="0">
                <a:solidFill>
                  <a:srgbClr val="FFFF00"/>
                </a:solidFill>
                <a:latin typeface="Calibri" pitchFamily="34" charset="0"/>
              </a:rPr>
              <a:t>Το πληκτρολόγιο και το ποντίκι σας θα πρέπει να είναι σε τέτοια θέση, ώστε οι αγκώνες σας να βρίσκονται κοντά στα πλευρά σας και οι πήχεις των χεριών σας να βρίσκονται κάθετα στο πληκτρολόγιο.</a:t>
            </a:r>
          </a:p>
          <a:p>
            <a:pPr marL="431800" indent="-323850" algn="just" eaLnBrk="1">
              <a:lnSpc>
                <a:spcPct val="102000"/>
              </a:lnSpc>
              <a:buSzPct val="47000"/>
              <a:buFont typeface="StarSymbol" charset="0"/>
              <a:buBlip>
                <a:blip r:embed="rId3"/>
              </a:buBlip>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l-GR" sz="2200" b="1" smtClean="0">
                <a:solidFill>
                  <a:srgbClr val="FFFF00"/>
                </a:solidFill>
                <a:latin typeface="Calibri" pitchFamily="34" charset="0"/>
              </a:rPr>
              <a:t>Η οθόνη του υπολογιστή σας να βρίσκεται σε απόσταση περίπου 70 εκατοστών από τα μάτια σας. Το πάνω μέρος της θα πρέπει να βρίσκεται ελάχιστα πιο κάτω από το ύψος των ματιών σας.</a:t>
            </a:r>
          </a:p>
          <a:p>
            <a:pPr marL="431800" indent="-323850" algn="just" eaLnBrk="1">
              <a:lnSpc>
                <a:spcPct val="102000"/>
              </a:lnSpc>
              <a:buSzPct val="47000"/>
              <a:buFont typeface="StarSymbol" charset="0"/>
              <a:buBlip>
                <a:blip r:embed="rId3"/>
              </a:buBlip>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l-GR" sz="2200" b="1" smtClean="0">
                <a:solidFill>
                  <a:srgbClr val="FFFF00"/>
                </a:solidFill>
                <a:latin typeface="Calibri" pitchFamily="34" charset="0"/>
              </a:rPr>
              <a:t>Προσαρμόστε το ύψος της καρέκλας σας, ώστε τα πόδια σας να ακουμπάνε στο πάτωμα και οι μηροί σας να βρίσκονται κάθετα ή να έχουν ελάχιστη κλίση σε σχέση με τον κορμό σας. Φροντίστε ώστε τα μπράτσα του καθίσματός σας να μη σας ενοχλούν. Ειδικά όταν δακτυλογραφείτε δεν θα πρέπει να ακουμπάτε τα χέρια σας πάνω τους. Ρυθμίστε την πλάτη της καρέκλας σας ώστε ο κορμός σας να βρίσκεται σε όρθια θέση και η λεκάνη σας να ακουμπά πίσω στο κάθισμα - μ' αυτό τον τρόπο εξασφαλίζετε την τέλεια στήριξη. Επίσης, το κεφάλι σας θα πρέπει να βρίσκεται στην ίδια ευθεία με τη σπονδυλική σας στήλη και όχι να γέρνει προς την οθόνη. </a:t>
            </a:r>
          </a:p>
        </p:txBody>
      </p:sp>
    </p:spTree>
  </p:cSld>
  <p:clrMapOvr>
    <a:masterClrMapping/>
  </p:clrMapOvr>
  <p:transition spd="med">
    <p:wheel spokes="1"/>
  </p:transition>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6600"/>
        </a:solidFill>
        <a:effectLst/>
      </p:bgPr>
    </p:bg>
    <p:spTree>
      <p:nvGrpSpPr>
        <p:cNvPr id="1" name=""/>
        <p:cNvGrpSpPr/>
        <p:nvPr/>
      </p:nvGrpSpPr>
      <p:grpSpPr>
        <a:xfrm>
          <a:off x="0" y="0"/>
          <a:ext cx="0" cy="0"/>
          <a:chOff x="0" y="0"/>
          <a:chExt cx="0" cy="0"/>
        </a:xfrm>
      </p:grpSpPr>
      <p:sp>
        <p:nvSpPr>
          <p:cNvPr id="6145" name="Rectangle 1"/>
          <p:cNvSpPr>
            <a:spLocks noGrp="1" noChangeArrowheads="1"/>
          </p:cNvSpPr>
          <p:nvPr>
            <p:ph type="body"/>
          </p:nvPr>
        </p:nvSpPr>
        <p:spPr>
          <a:xfrm>
            <a:off x="503238" y="936625"/>
            <a:ext cx="9070975" cy="2016125"/>
          </a:xfrm>
        </p:spPr>
        <p:txBody>
          <a:bodyPr tIns="22932" anchor="t"/>
          <a:lstStyle/>
          <a:p>
            <a:pPr marL="431800" indent="-323850" algn="l" eaLnBrk="1">
              <a:spcAft>
                <a:spcPts val="1413"/>
              </a:spcAft>
              <a:buSzPct val="45000"/>
              <a:buFont typeface="Wingdings" pitchFamily="2" charset="2"/>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pPr>
            <a:r>
              <a:rPr lang="el-GR" sz="2600" smtClean="0">
                <a:solidFill>
                  <a:srgbClr val="FFFF00"/>
                </a:solidFill>
              </a:rPr>
              <a:t>..... αν κάθεστε πολλές ώρες μπροστά στον υπολογιστή</a:t>
            </a:r>
          </a:p>
          <a:p>
            <a:pPr marL="431800" indent="-323850" algn="l" eaLnBrk="1">
              <a:lnSpc>
                <a:spcPct val="102000"/>
              </a:lnSpc>
              <a:spcAft>
                <a:spcPts val="1413"/>
              </a:spcAft>
              <a:buSzPct val="47000"/>
              <a:buFont typeface="StarSymbol" charset="0"/>
              <a:buBlip>
                <a:blip r:embed="rId3"/>
              </a:buBlip>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pPr>
            <a:r>
              <a:rPr lang="el-GR" sz="2200" b="1" smtClean="0">
                <a:solidFill>
                  <a:srgbClr val="FFFF00"/>
                </a:solidFill>
                <a:latin typeface="Calibri" pitchFamily="34" charset="0"/>
              </a:rPr>
              <a:t>Οι πολλές ώρες καθιστικής εργασίας καταπονούν την πλάτη, τους ώμους και τον αυχένα, προκαλώντας πόνο και τράβηγμα στους μυς. Προσπαθήστε να σηκώνεστε κάθε μία ώρα και να περπατάτε στο χώρο για τρία λεπτά.</a:t>
            </a:r>
          </a:p>
        </p:txBody>
      </p:sp>
      <p:sp>
        <p:nvSpPr>
          <p:cNvPr id="6146" name="Rectangle 2"/>
          <p:cNvSpPr>
            <a:spLocks noGrp="1" noChangeArrowheads="1"/>
          </p:cNvSpPr>
          <p:nvPr>
            <p:ph type="title" idx="1"/>
          </p:nvPr>
        </p:nvSpPr>
        <p:spPr>
          <a:xfrm>
            <a:off x="504825" y="133350"/>
            <a:ext cx="9070975" cy="682625"/>
          </a:xfrm>
        </p:spPr>
        <p:txBody>
          <a:bodyPr tIns="0" anchor="ctr"/>
          <a:lstStyle/>
          <a:p>
            <a:pPr marL="0" indent="0" algn="ctr" eaLnBrk="1">
              <a:lnSpc>
                <a:spcPct val="102000"/>
              </a:lnSpc>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pPr>
            <a:r>
              <a:rPr lang="el-GR" sz="4400" b="1" smtClean="0">
                <a:solidFill>
                  <a:srgbClr val="800000"/>
                </a:solidFill>
                <a:latin typeface="Calibri" pitchFamily="34" charset="0"/>
              </a:rPr>
              <a:t>Λίγο πιο αναλυτικά........</a:t>
            </a:r>
          </a:p>
        </p:txBody>
      </p:sp>
      <p:pic>
        <p:nvPicPr>
          <p:cNvPr id="4100" name="Picture 3"/>
          <p:cNvPicPr>
            <a:picLocks noChangeAspect="1" noChangeArrowheads="1"/>
          </p:cNvPicPr>
          <p:nvPr/>
        </p:nvPicPr>
        <p:blipFill>
          <a:blip r:embed="rId4" cstate="print"/>
          <a:srcRect/>
          <a:stretch>
            <a:fillRect/>
          </a:stretch>
        </p:blipFill>
        <p:spPr bwMode="auto">
          <a:xfrm>
            <a:off x="3168650" y="2663825"/>
            <a:ext cx="6454775" cy="4751388"/>
          </a:xfrm>
          <a:prstGeom prst="rect">
            <a:avLst/>
          </a:prstGeom>
          <a:noFill/>
          <a:ln w="9525">
            <a:noFill/>
            <a:round/>
            <a:headEnd/>
            <a:tailEnd/>
          </a:ln>
        </p:spPr>
      </p:pic>
    </p:spTree>
  </p:cSld>
  <p:clrMapOvr>
    <a:masterClrMapping/>
  </p:clrMapOvr>
  <p:transition spd="med">
    <p:wheel spokes="1"/>
  </p:transition>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6600"/>
        </a:solidFill>
        <a:effectLst/>
      </p:bgPr>
    </p:bg>
    <p:spTree>
      <p:nvGrpSpPr>
        <p:cNvPr id="1" name=""/>
        <p:cNvGrpSpPr/>
        <p:nvPr/>
      </p:nvGrpSpPr>
      <p:grpSpPr>
        <a:xfrm>
          <a:off x="0" y="0"/>
          <a:ext cx="0" cy="0"/>
          <a:chOff x="0" y="0"/>
          <a:chExt cx="0" cy="0"/>
        </a:xfrm>
      </p:grpSpPr>
      <p:pic>
        <p:nvPicPr>
          <p:cNvPr id="5122" name="Picture 1"/>
          <p:cNvPicPr>
            <a:picLocks noChangeAspect="1" noChangeArrowheads="1"/>
          </p:cNvPicPr>
          <p:nvPr/>
        </p:nvPicPr>
        <p:blipFill>
          <a:blip r:embed="rId3" cstate="print"/>
          <a:srcRect b="18886"/>
          <a:stretch>
            <a:fillRect/>
          </a:stretch>
        </p:blipFill>
        <p:spPr bwMode="auto">
          <a:xfrm>
            <a:off x="576263" y="1258888"/>
            <a:ext cx="8999537" cy="6084887"/>
          </a:xfrm>
          <a:prstGeom prst="rect">
            <a:avLst/>
          </a:prstGeom>
          <a:noFill/>
          <a:ln w="9525">
            <a:noFill/>
            <a:round/>
            <a:headEnd/>
            <a:tailEnd/>
          </a:ln>
        </p:spPr>
      </p:pic>
      <p:sp>
        <p:nvSpPr>
          <p:cNvPr id="5123" name="Text Box 2"/>
          <p:cNvSpPr txBox="1">
            <a:spLocks noChangeArrowheads="1"/>
          </p:cNvSpPr>
          <p:nvPr/>
        </p:nvSpPr>
        <p:spPr bwMode="auto">
          <a:xfrm>
            <a:off x="2376488" y="144463"/>
            <a:ext cx="5207000" cy="1120775"/>
          </a:xfrm>
          <a:prstGeom prst="rect">
            <a:avLst/>
          </a:prstGeom>
          <a:noFill/>
          <a:ln w="9525">
            <a:noFill/>
            <a:round/>
            <a:headEnd/>
            <a:tailEnd/>
          </a:ln>
        </p:spPr>
        <p:txBody>
          <a:bodyPr wrap="none" lIns="90000" tIns="45000" rIns="90000" bIns="45000"/>
          <a:lstStyle/>
          <a:p>
            <a:pPr algn="ctr">
              <a:lnSpc>
                <a:spcPct val="102000"/>
              </a:lnSpc>
              <a:spcBef>
                <a:spcPts val="288"/>
              </a:spcBef>
              <a:spcAft>
                <a:spcPts val="288"/>
              </a:spcAft>
              <a:tabLst>
                <a:tab pos="723900" algn="l"/>
                <a:tab pos="1447800" algn="l"/>
                <a:tab pos="2171700" algn="l"/>
                <a:tab pos="2895600" algn="l"/>
                <a:tab pos="3619500" algn="l"/>
                <a:tab pos="4343400" algn="l"/>
                <a:tab pos="5067300" algn="l"/>
              </a:tabLst>
            </a:pPr>
            <a:r>
              <a:rPr lang="el-GR" sz="3200" b="1">
                <a:solidFill>
                  <a:srgbClr val="800000"/>
                </a:solidFill>
                <a:latin typeface="Calibri" pitchFamily="34" charset="0"/>
              </a:rPr>
              <a:t>Παραδείγματα κακής στάσης </a:t>
            </a:r>
          </a:p>
          <a:p>
            <a:pPr algn="ctr">
              <a:lnSpc>
                <a:spcPct val="102000"/>
              </a:lnSpc>
              <a:spcBef>
                <a:spcPts val="288"/>
              </a:spcBef>
              <a:spcAft>
                <a:spcPts val="288"/>
              </a:spcAft>
              <a:tabLst>
                <a:tab pos="723900" algn="l"/>
                <a:tab pos="1447800" algn="l"/>
                <a:tab pos="2171700" algn="l"/>
                <a:tab pos="2895600" algn="l"/>
                <a:tab pos="3619500" algn="l"/>
                <a:tab pos="4343400" algn="l"/>
                <a:tab pos="5067300" algn="l"/>
              </a:tabLst>
            </a:pPr>
            <a:r>
              <a:rPr lang="el-GR" sz="3200" b="1">
                <a:solidFill>
                  <a:srgbClr val="800000"/>
                </a:solidFill>
                <a:latin typeface="Calibri" pitchFamily="34" charset="0"/>
              </a:rPr>
              <a:t>μπροστά στον υπολογιστή</a:t>
            </a:r>
          </a:p>
        </p:txBody>
      </p:sp>
    </p:spTree>
  </p:cSld>
  <p:clrMapOvr>
    <a:masterClrMapping/>
  </p:clrMapOvr>
  <p:transition spd="med">
    <p:wheel spokes="1"/>
  </p:transition>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6600"/>
        </a:solidFill>
        <a:effectLst/>
      </p:bgPr>
    </p:bg>
    <p:spTree>
      <p:nvGrpSpPr>
        <p:cNvPr id="1" name=""/>
        <p:cNvGrpSpPr/>
        <p:nvPr/>
      </p:nvGrpSpPr>
      <p:grpSpPr>
        <a:xfrm>
          <a:off x="0" y="0"/>
          <a:ext cx="0" cy="0"/>
          <a:chOff x="0" y="0"/>
          <a:chExt cx="0" cy="0"/>
        </a:xfrm>
      </p:grpSpPr>
      <p:pic>
        <p:nvPicPr>
          <p:cNvPr id="8193" name="Picture 1"/>
          <p:cNvPicPr>
            <a:picLocks noChangeAspect="1" noChangeArrowheads="1"/>
          </p:cNvPicPr>
          <p:nvPr/>
        </p:nvPicPr>
        <p:blipFill>
          <a:blip r:embed="rId3" cstate="print"/>
          <a:srcRect b="5000"/>
          <a:stretch>
            <a:fillRect/>
          </a:stretch>
        </p:blipFill>
        <p:spPr bwMode="auto">
          <a:xfrm>
            <a:off x="7488238" y="4319588"/>
            <a:ext cx="2506662" cy="3095625"/>
          </a:xfrm>
          <a:prstGeom prst="rect">
            <a:avLst/>
          </a:prstGeom>
          <a:noFill/>
          <a:ln w="9525">
            <a:noFill/>
            <a:round/>
            <a:headEnd/>
            <a:tailEnd/>
          </a:ln>
        </p:spPr>
      </p:pic>
      <p:sp>
        <p:nvSpPr>
          <p:cNvPr id="8194" name="AutoShape 2"/>
          <p:cNvSpPr>
            <a:spLocks noChangeArrowheads="1"/>
          </p:cNvSpPr>
          <p:nvPr/>
        </p:nvSpPr>
        <p:spPr bwMode="auto">
          <a:xfrm>
            <a:off x="-71438" y="-71438"/>
            <a:ext cx="9864726" cy="5472113"/>
          </a:xfrm>
          <a:prstGeom prst="wedgeEllipseCallout">
            <a:avLst>
              <a:gd name="adj1" fmla="val 31069"/>
              <a:gd name="adj2" fmla="val 51130"/>
            </a:avLst>
          </a:prstGeom>
          <a:solidFill>
            <a:srgbClr val="FFFF99"/>
          </a:solidFill>
          <a:ln w="9525">
            <a:noFill/>
            <a:round/>
            <a:headEnd/>
            <a:tailEnd/>
          </a:ln>
        </p:spPr>
        <p:txBody>
          <a:bodyPr wrap="none" lIns="90000" tIns="45000" rIns="90000" bIns="45000" anchor="ctr"/>
          <a:lstStyle/>
          <a:p>
            <a:pPr marL="215900" indent="-215900" algn="ctr">
              <a:lnSpc>
                <a:spcPct val="102000"/>
              </a:lnSpc>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r>
              <a:rPr lang="el-GR" sz="2400" b="1">
                <a:solidFill>
                  <a:srgbClr val="800000"/>
                </a:solidFill>
                <a:latin typeface="Calibri" pitchFamily="34" charset="0"/>
              </a:rPr>
              <a:t>Και </a:t>
            </a:r>
            <a:r>
              <a:rPr lang="el-GR" sz="2800" b="1" i="1">
                <a:solidFill>
                  <a:srgbClr val="FF420E"/>
                </a:solidFill>
                <a:latin typeface="Calibri" pitchFamily="34" charset="0"/>
              </a:rPr>
              <a:t>“μια και τό΄φερε η κουβέντα” </a:t>
            </a:r>
          </a:p>
          <a:p>
            <a:pPr marL="215900" indent="-215900" algn="ctr">
              <a:lnSpc>
                <a:spcPct val="102000"/>
              </a:lnSpc>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r>
              <a:rPr lang="el-GR" sz="2400" b="1">
                <a:solidFill>
                  <a:srgbClr val="800000"/>
                </a:solidFill>
                <a:latin typeface="Calibri" pitchFamily="34" charset="0"/>
              </a:rPr>
              <a:t>μερικοί ακόμα </a:t>
            </a:r>
            <a:r>
              <a:rPr lang="el-GR" sz="2800" b="1" i="1">
                <a:solidFill>
                  <a:srgbClr val="FF420E"/>
                </a:solidFill>
                <a:latin typeface="Calibri" pitchFamily="34" charset="0"/>
              </a:rPr>
              <a:t>ΚΑΝΟΝΕΣ</a:t>
            </a:r>
            <a:r>
              <a:rPr lang="el-GR" sz="2400" b="1">
                <a:solidFill>
                  <a:srgbClr val="800000"/>
                </a:solidFill>
                <a:latin typeface="Calibri" pitchFamily="34" charset="0"/>
              </a:rPr>
              <a:t> για τη </a:t>
            </a:r>
            <a:r>
              <a:rPr lang="el-GR" sz="2800" b="1" i="1">
                <a:solidFill>
                  <a:srgbClr val="FF420E"/>
                </a:solidFill>
                <a:latin typeface="Calibri" pitchFamily="34" charset="0"/>
              </a:rPr>
              <a:t>χρήση ΥΠΟΛΟΓΙΣΤΗ </a:t>
            </a:r>
          </a:p>
          <a:p>
            <a:pPr marL="215900" indent="-215900" algn="ctr">
              <a:lnSpc>
                <a:spcPct val="102000"/>
              </a:lnSpc>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r>
              <a:rPr lang="el-GR" sz="2400" b="1">
                <a:solidFill>
                  <a:srgbClr val="800000"/>
                </a:solidFill>
                <a:latin typeface="Calibri" pitchFamily="34" charset="0"/>
              </a:rPr>
              <a:t>που </a:t>
            </a:r>
            <a:r>
              <a:rPr lang="el-GR" sz="2800" b="1" i="1">
                <a:solidFill>
                  <a:srgbClr val="FF420E"/>
                </a:solidFill>
                <a:latin typeface="Calibri" pitchFamily="34" charset="0"/>
              </a:rPr>
              <a:t>ισχύουν </a:t>
            </a:r>
            <a:r>
              <a:rPr lang="el-GR" sz="2400" b="1">
                <a:solidFill>
                  <a:srgbClr val="800000"/>
                </a:solidFill>
                <a:latin typeface="Calibri" pitchFamily="34" charset="0"/>
              </a:rPr>
              <a:t>στο σπίτι, στο γραφείο και </a:t>
            </a:r>
            <a:r>
              <a:rPr lang="el-GR" sz="2800" b="1" i="1">
                <a:solidFill>
                  <a:srgbClr val="FF420E"/>
                </a:solidFill>
                <a:latin typeface="Calibri" pitchFamily="34" charset="0"/>
              </a:rPr>
              <a:t>ΟΠΩΣΔΗΠΟΤΕ στο σχολείο :</a:t>
            </a:r>
          </a:p>
          <a:p>
            <a:pPr marL="215900" indent="-215900" algn="ctr">
              <a:lnSpc>
                <a:spcPct val="102000"/>
              </a:lnSpc>
              <a:buSzPct val="30000"/>
              <a:buFont typeface="Times New Roman" pitchFamily="18" charset="0"/>
              <a:buBlip>
                <a:blip r:embed="rId4"/>
              </a:buBlip>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r>
              <a:rPr lang="el-GR" sz="2400" b="1">
                <a:solidFill>
                  <a:srgbClr val="800000"/>
                </a:solidFill>
                <a:latin typeface="Calibri" pitchFamily="34" charset="0"/>
              </a:rPr>
              <a:t> </a:t>
            </a:r>
            <a:r>
              <a:rPr lang="el-GR" sz="2400" b="1">
                <a:solidFill>
                  <a:srgbClr val="FF420E"/>
                </a:solidFill>
                <a:latin typeface="Calibri" pitchFamily="34" charset="0"/>
              </a:rPr>
              <a:t>Πλένουμε τα χέρια μας πριν πιάσουμε ποντίκι ή πληκτρολόγιο</a:t>
            </a:r>
          </a:p>
          <a:p>
            <a:pPr marL="215900" indent="-215900" algn="ctr">
              <a:lnSpc>
                <a:spcPct val="102000"/>
              </a:lnSpc>
              <a:buSzPct val="30000"/>
              <a:buFont typeface="Times New Roman" pitchFamily="18" charset="0"/>
              <a:buBlip>
                <a:blip r:embed="rId4"/>
              </a:buBlip>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r>
              <a:rPr lang="el-GR" sz="2400" b="1">
                <a:solidFill>
                  <a:srgbClr val="FF420E"/>
                </a:solidFill>
                <a:latin typeface="Calibri" pitchFamily="34" charset="0"/>
              </a:rPr>
              <a:t> Δεν τρώμε κοντά ή πάνω από τον υπολογιστή</a:t>
            </a:r>
          </a:p>
          <a:p>
            <a:pPr marL="215900" indent="-215900" algn="ctr">
              <a:lnSpc>
                <a:spcPct val="102000"/>
              </a:lnSpc>
              <a:buSzPct val="30000"/>
              <a:buFont typeface="Times New Roman" pitchFamily="18" charset="0"/>
              <a:buBlip>
                <a:blip r:embed="rId4"/>
              </a:buBlip>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r>
              <a:rPr lang="el-GR" sz="2400" b="1">
                <a:solidFill>
                  <a:srgbClr val="FF420E"/>
                </a:solidFill>
                <a:latin typeface="Calibri" pitchFamily="34" charset="0"/>
              </a:rPr>
              <a:t> Δεν πίνουμε κοντά ή πάνω από τον υπολογιστή</a:t>
            </a:r>
          </a:p>
          <a:p>
            <a:pPr marL="215900" indent="-215900" algn="ctr">
              <a:lnSpc>
                <a:spcPct val="102000"/>
              </a:lnSpc>
              <a:buSzPct val="30000"/>
              <a:buFont typeface="Times New Roman" pitchFamily="18" charset="0"/>
              <a:buBlip>
                <a:blip r:embed="rId4"/>
              </a:buBlip>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r>
              <a:rPr lang="el-GR" sz="2400" b="1">
                <a:solidFill>
                  <a:srgbClr val="FF420E"/>
                </a:solidFill>
                <a:latin typeface="Calibri" pitchFamily="34" charset="0"/>
              </a:rPr>
              <a:t> Δεν ακουμπάμε τα καλώδια του υπολογιστή</a:t>
            </a:r>
          </a:p>
          <a:p>
            <a:pPr marL="215900" indent="-215900" algn="ctr">
              <a:lnSpc>
                <a:spcPct val="102000"/>
              </a:lnSpc>
              <a:buSzPct val="30000"/>
              <a:buFont typeface="Times New Roman" pitchFamily="18" charset="0"/>
              <a:buBlip>
                <a:blip r:embed="rId4"/>
              </a:buBlip>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r>
              <a:rPr lang="el-GR" sz="2400" b="1">
                <a:solidFill>
                  <a:srgbClr val="FF420E"/>
                </a:solidFill>
                <a:latin typeface="Calibri" pitchFamily="34" charset="0"/>
              </a:rPr>
              <a:t>Δεν ξεχνάμε να φοράμε τα γυαλιά μας </a:t>
            </a:r>
          </a:p>
          <a:p>
            <a:pPr marL="215900" indent="-215900" algn="ctr">
              <a:lnSpc>
                <a:spcPct val="102000"/>
              </a:lnSpc>
              <a:buSzPct val="30000"/>
              <a:buFont typeface="Times New Roman" pitchFamily="18" charset="0"/>
              <a:buBlip>
                <a:blip r:embed="rId4"/>
              </a:buBlip>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r>
              <a:rPr lang="el-GR" sz="2400" b="1">
                <a:solidFill>
                  <a:srgbClr val="FF420E"/>
                </a:solidFill>
                <a:latin typeface="Calibri" pitchFamily="34" charset="0"/>
              </a:rPr>
              <a:t> Ακούμε προσεκτικά τις οδηγίες της δασκάλας στο σχολείο </a:t>
            </a:r>
          </a:p>
          <a:p>
            <a:pPr marL="215900" indent="-215900" algn="ctr">
              <a:lnSpc>
                <a:spcPct val="102000"/>
              </a:lnSpc>
              <a:buSzPct val="3000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r>
              <a:rPr lang="el-GR" sz="2400" b="1">
                <a:solidFill>
                  <a:srgbClr val="FF420E"/>
                </a:solidFill>
                <a:latin typeface="Calibri" pitchFamily="34" charset="0"/>
              </a:rPr>
              <a:t>και των γονιών μας στο σπίτι.</a:t>
            </a:r>
          </a:p>
        </p:txBody>
      </p:sp>
    </p:spTree>
  </p:cSld>
  <p:clrMapOvr>
    <a:masterClrMapping/>
  </p:clrMapOvr>
  <p:transition spd="med">
    <p:wheel spokes="1"/>
  </p:transition>
  <p:timing>
    <p:tnLst>
      <p:par>
        <p:cTn id="1" dur="indefinite" nodeType="tmRoot">
          <p:childTnLst>
            <p:seq concurrent="1" nextAc="seek">
              <p:cTn id="2" dur="indefinite" nodeType="mainSeq">
                <p:childTnLst>
                  <p:par>
                    <p:cTn id="3" fill="hold">
                      <p:stCondLst>
                        <p:cond delay="0"/>
                      </p:stCondLst>
                      <p:childTnLst>
                        <p:par>
                          <p:cTn id="4" fill="hold">
                            <p:stCondLst>
                              <p:cond delay="0"/>
                            </p:stCondLst>
                            <p:childTnLst>
                              <p:par>
                                <p:cTn id="5" presetID="35" presetClass="entr" fill="hold" nodeType="afterEffect">
                                  <p:stCondLst>
                                    <p:cond delay="0"/>
                                  </p:stCondLst>
                                  <p:childTnLst>
                                    <p:set>
                                      <p:cBhvr additive="repl">
                                        <p:cTn id="6" dur="1" fill="hold">
                                          <p:stCondLst>
                                            <p:cond delay="0"/>
                                          </p:stCondLst>
                                        </p:cTn>
                                        <p:tgtEl>
                                          <p:spTgt spid="8193"/>
                                        </p:tgtEl>
                                        <p:attrNameLst>
                                          <p:attrName>style.visibility</p:attrName>
                                        </p:attrNameLst>
                                      </p:cBhvr>
                                      <p:to>
                                        <p:strVal val="visible"/>
                                      </p:to>
                                    </p:set>
                                    <p:animEffect transition="in" filter="fade">
                                      <p:cBhvr additive="repl">
                                        <p:cTn id="7" dur="2000"/>
                                        <p:tgtEl>
                                          <p:spTgt spid="8193"/>
                                        </p:tgtEl>
                                      </p:cBhvr>
                                    </p:animEffect>
                                    <p:anim calcmode="lin" valueType="num">
                                      <p:cBhvr additive="repl">
                                        <p:cTn id="8" dur="2000" fill="hold"/>
                                        <p:tgtEl>
                                          <p:spTgt spid="8193"/>
                                        </p:tgtEl>
                                        <p:attrNameLst>
                                          <p:attrName>r</p:attrName>
                                        </p:attrNameLst>
                                      </p:cBhvr>
                                      <p:tavLst>
                                        <p:tav tm="100000">
                                          <p:val>
                                            <p:strVal val="720"/>
                                          </p:val>
                                        </p:tav>
                                        <p:tav>
                                          <p:val>
                                            <p:strVal val="0"/>
                                          </p:val>
                                        </p:tav>
                                      </p:tavLst>
                                    </p:anim>
                                    <p:anim calcmode="lin" valueType="num">
                                      <p:cBhvr additive="repl">
                                        <p:cTn id="9" dur="2000" fill="hold"/>
                                        <p:tgtEl>
                                          <p:spTgt spid="8193"/>
                                        </p:tgtEl>
                                        <p:attrNameLst>
                                          <p:attrName>ppt_h</p:attrName>
                                        </p:attrNameLst>
                                      </p:cBhvr>
                                      <p:tavLst>
                                        <p:tav tm="100000">
                                          <p:val>
                                            <p:strVal val="0"/>
                                          </p:val>
                                        </p:tav>
                                        <p:tav>
                                          <p:val>
                                            <p:strVal val="#ppt_h"/>
                                          </p:val>
                                        </p:tav>
                                      </p:tavLst>
                                    </p:anim>
                                    <p:anim calcmode="lin" valueType="num">
                                      <p:cBhvr additive="repl">
                                        <p:cTn id="10" dur="2000" fill="hold"/>
                                        <p:tgtEl>
                                          <p:spTgt spid="8193"/>
                                        </p:tgtEl>
                                        <p:attrNameLst>
                                          <p:attrName>ppt_w</p:attrName>
                                        </p:attrNameLst>
                                      </p:cBhvr>
                                      <p:tavLst>
                                        <p:tav tm="100000">
                                          <p:val>
                                            <p:strVal val="0"/>
                                          </p:val>
                                        </p:tav>
                                        <p:tav>
                                          <p:val>
                                            <p:strVal val="#ppt_w"/>
                                          </p:val>
                                        </p:tav>
                                      </p:tavLst>
                                    </p:anim>
                                  </p:childTnLst>
                                </p:cTn>
                              </p:par>
                            </p:childTnLst>
                          </p:cTn>
                        </p:par>
                        <p:par>
                          <p:cTn id="11" fill="hold">
                            <p:stCondLst>
                              <p:cond delay="2000"/>
                            </p:stCondLst>
                            <p:childTnLst>
                              <p:par>
                                <p:cTn id="12" presetID="37" presetClass="entr" fill="hold" nodeType="afterEffect">
                                  <p:stCondLst>
                                    <p:cond delay="0"/>
                                  </p:stCondLst>
                                  <p:childTnLst>
                                    <p:set>
                                      <p:cBhvr additive="repl">
                                        <p:cTn id="13" dur="1" fill="hold">
                                          <p:stCondLst>
                                            <p:cond delay="0"/>
                                          </p:stCondLst>
                                        </p:cTn>
                                        <p:tgtEl>
                                          <p:spTgt spid="8194"/>
                                        </p:tgtEl>
                                        <p:attrNameLst>
                                          <p:attrName>style.visibility</p:attrName>
                                        </p:attrNameLst>
                                      </p:cBhvr>
                                      <p:to>
                                        <p:strVal val="visible"/>
                                      </p:to>
                                    </p:set>
                                    <p:animEffect transition="in" filter="fade">
                                      <p:cBhvr additive="repl">
                                        <p:cTn id="14" dur="1500"/>
                                        <p:tgtEl>
                                          <p:spTgt spid="8194"/>
                                        </p:tgtEl>
                                      </p:cBhvr>
                                    </p:animEffect>
                                    <p:anim calcmode="lin" valueType="num">
                                      <p:cBhvr additive="repl">
                                        <p:cTn id="15" dur="1500" fill="hold"/>
                                        <p:tgtEl>
                                          <p:spTgt spid="8194"/>
                                        </p:tgtEl>
                                        <p:attrNameLst>
                                          <p:attrName>ppt_x</p:attrName>
                                        </p:attrNameLst>
                                      </p:cBhvr>
                                      <p:tavLst>
                                        <p:tav tm="100000">
                                          <p:val>
                                            <p:strVal val="#ppt_x"/>
                                          </p:val>
                                        </p:tav>
                                        <p:tav>
                                          <p:val>
                                            <p:strVal val="#ppt_x"/>
                                          </p:val>
                                        </p:tav>
                                      </p:tavLst>
                                    </p:anim>
                                    <p:anim calcmode="lin" valueType="num">
                                      <p:cBhvr additive="repl">
                                        <p:cTn id="16" dur="1350" decel="100000" fill="hold"/>
                                        <p:tgtEl>
                                          <p:spTgt spid="8194"/>
                                        </p:tgtEl>
                                        <p:attrNameLst>
                                          <p:attrName>ppt_y</p:attrName>
                                        </p:attrNameLst>
                                      </p:cBhvr>
                                      <p:tavLst>
                                        <p:tav tm="100000">
                                          <p:val>
                                            <p:strVal val="#ppt_y+1"/>
                                          </p:val>
                                        </p:tav>
                                        <p:tav>
                                          <p:val>
                                            <p:strVal val="#ppt_y-.03"/>
                                          </p:val>
                                        </p:tav>
                                      </p:tavLst>
                                    </p:anim>
                                    <p:anim calcmode="lin" valueType="num">
                                      <p:cBhvr additive="repl">
                                        <p:cTn id="17" dur="150" accel="100000" fill="hold">
                                          <p:stCondLst>
                                            <p:cond delay="1350"/>
                                          </p:stCondLst>
                                        </p:cTn>
                                        <p:tgtEl>
                                          <p:spTgt spid="8194"/>
                                        </p:tgtEl>
                                        <p:attrNameLst>
                                          <p:attrName>ppt_y</p:attrName>
                                        </p:attrNameLst>
                                      </p:cBhvr>
                                      <p:tavLst>
                                        <p:tav tm="100000">
                                          <p:val>
                                            <p:strVal val="#ppt_y-.03"/>
                                          </p:val>
                                        </p:tav>
                                        <p:tav>
                                          <p:val>
                                            <p:strVal val="#ppt_y"/>
                                          </p:val>
                                        </p:tav>
                                      </p:tavLst>
                                    </p:anim>
                                  </p:childTnLst>
                                </p:cTn>
                              </p:par>
                            </p:childTnLst>
                          </p:cTn>
                        </p:par>
                        <p:par>
                          <p:cTn id="18" fill="hold">
                            <p:stCondLst>
                              <p:cond delay="5000"/>
                            </p:stCondLst>
                            <p:childTnLst>
                              <p:par>
                                <p:cTn id="19" presetID="37" presetClass="entr" fill="hold" nodeType="afterEffect">
                                  <p:stCondLst>
                                    <p:cond delay="0"/>
                                  </p:stCondLst>
                                  <p:childTnLst>
                                    <p:set>
                                      <p:cBhvr additive="repl">
                                        <p:cTn id="20" dur="3" fill="hold">
                                          <p:stCondLst>
                                            <p:cond delay="0"/>
                                          </p:stCondLst>
                                        </p:cTn>
                                        <p:tgtEl>
                                          <p:spTgt spid="8194">
                                            <p:txEl>
                                              <p:pRg st="0" end="0"/>
                                            </p:txEl>
                                          </p:spTgt>
                                        </p:tgtEl>
                                        <p:attrNameLst>
                                          <p:attrName>style.visibility</p:attrName>
                                        </p:attrNameLst>
                                      </p:cBhvr>
                                      <p:to>
                                        <p:strVal val="visible"/>
                                      </p:to>
                                    </p:set>
                                    <p:animEffect transition="in" filter="fade">
                                      <p:cBhvr additive="repl">
                                        <p:cTn id="21" dur="3000"/>
                                        <p:tgtEl>
                                          <p:spTgt spid="8194">
                                            <p:txEl>
                                              <p:pRg st="0" end="0"/>
                                            </p:txEl>
                                          </p:spTgt>
                                        </p:tgtEl>
                                      </p:cBhvr>
                                    </p:animEffect>
                                    <p:anim calcmode="lin" valueType="num">
                                      <p:cBhvr additive="repl">
                                        <p:cTn id="22" dur="3000" fill="hold"/>
                                        <p:tgtEl>
                                          <p:spTgt spid="8194">
                                            <p:txEl>
                                              <p:pRg st="0" end="0"/>
                                            </p:txEl>
                                          </p:spTgt>
                                        </p:tgtEl>
                                        <p:attrNameLst>
                                          <p:attrName>ppt_x</p:attrName>
                                        </p:attrNameLst>
                                      </p:cBhvr>
                                      <p:tavLst>
                                        <p:tav tm="100000">
                                          <p:val>
                                            <p:strVal val="#ppt_x"/>
                                          </p:val>
                                        </p:tav>
                                        <p:tav>
                                          <p:val>
                                            <p:strVal val="#ppt_x"/>
                                          </p:val>
                                        </p:tav>
                                      </p:tavLst>
                                    </p:anim>
                                    <p:anim calcmode="lin" valueType="num">
                                      <p:cBhvr additive="repl">
                                        <p:cTn id="23" dur="2700" decel="100000" fill="hold"/>
                                        <p:tgtEl>
                                          <p:spTgt spid="8194">
                                            <p:txEl>
                                              <p:pRg st="0" end="0"/>
                                            </p:txEl>
                                          </p:spTgt>
                                        </p:tgtEl>
                                        <p:attrNameLst>
                                          <p:attrName>ppt_y</p:attrName>
                                        </p:attrNameLst>
                                      </p:cBhvr>
                                      <p:tavLst>
                                        <p:tav tm="100000">
                                          <p:val>
                                            <p:strVal val="#ppt_y+1"/>
                                          </p:val>
                                        </p:tav>
                                        <p:tav>
                                          <p:val>
                                            <p:strVal val="#ppt_y-.03"/>
                                          </p:val>
                                        </p:tav>
                                      </p:tavLst>
                                    </p:anim>
                                    <p:anim calcmode="lin" valueType="num">
                                      <p:cBhvr additive="repl">
                                        <p:cTn id="24" dur="300" accel="100000" fill="hold">
                                          <p:stCondLst>
                                            <p:cond delay="2700"/>
                                          </p:stCondLst>
                                        </p:cTn>
                                        <p:tgtEl>
                                          <p:spTgt spid="8194">
                                            <p:txEl>
                                              <p:pRg st="0" end="0"/>
                                            </p:txEl>
                                          </p:spTgt>
                                        </p:tgtEl>
                                        <p:attrNameLst>
                                          <p:attrName>ppt_y</p:attrName>
                                        </p:attrNameLst>
                                      </p:cBhvr>
                                      <p:tavLst>
                                        <p:tav tm="100000">
                                          <p:val>
                                            <p:strVal val="#ppt_y-.03"/>
                                          </p:val>
                                        </p:tav>
                                        <p:tav>
                                          <p:val>
                                            <p:strVal val="#ppt_y"/>
                                          </p:val>
                                        </p:tav>
                                      </p:tavLst>
                                    </p:anim>
                                  </p:childTnLst>
                                </p:cTn>
                              </p:par>
                            </p:childTnLst>
                          </p:cTn>
                        </p:par>
                        <p:par>
                          <p:cTn id="25" fill="hold">
                            <p:stCondLst>
                              <p:cond delay="8000"/>
                            </p:stCondLst>
                            <p:childTnLst>
                              <p:par>
                                <p:cTn id="26" presetID="37" presetClass="entr" fill="hold" nodeType="afterEffect">
                                  <p:stCondLst>
                                    <p:cond delay="0"/>
                                  </p:stCondLst>
                                  <p:childTnLst>
                                    <p:set>
                                      <p:cBhvr additive="repl">
                                        <p:cTn id="27" dur="3" fill="hold">
                                          <p:stCondLst>
                                            <p:cond delay="0"/>
                                          </p:stCondLst>
                                        </p:cTn>
                                        <p:tgtEl>
                                          <p:spTgt spid="8194">
                                            <p:txEl>
                                              <p:pRg st="1" end="1"/>
                                            </p:txEl>
                                          </p:spTgt>
                                        </p:tgtEl>
                                        <p:attrNameLst>
                                          <p:attrName>style.visibility</p:attrName>
                                        </p:attrNameLst>
                                      </p:cBhvr>
                                      <p:to>
                                        <p:strVal val="visible"/>
                                      </p:to>
                                    </p:set>
                                    <p:animEffect transition="in" filter="fade">
                                      <p:cBhvr additive="repl">
                                        <p:cTn id="28" dur="3000"/>
                                        <p:tgtEl>
                                          <p:spTgt spid="8194">
                                            <p:txEl>
                                              <p:pRg st="1" end="1"/>
                                            </p:txEl>
                                          </p:spTgt>
                                        </p:tgtEl>
                                      </p:cBhvr>
                                    </p:animEffect>
                                    <p:anim calcmode="lin" valueType="num">
                                      <p:cBhvr additive="repl">
                                        <p:cTn id="29" dur="3000" fill="hold"/>
                                        <p:tgtEl>
                                          <p:spTgt spid="8194">
                                            <p:txEl>
                                              <p:pRg st="1" end="1"/>
                                            </p:txEl>
                                          </p:spTgt>
                                        </p:tgtEl>
                                        <p:attrNameLst>
                                          <p:attrName>ppt_x</p:attrName>
                                        </p:attrNameLst>
                                      </p:cBhvr>
                                      <p:tavLst>
                                        <p:tav tm="100000">
                                          <p:val>
                                            <p:strVal val="#ppt_x"/>
                                          </p:val>
                                        </p:tav>
                                        <p:tav>
                                          <p:val>
                                            <p:strVal val="#ppt_x"/>
                                          </p:val>
                                        </p:tav>
                                      </p:tavLst>
                                    </p:anim>
                                    <p:anim calcmode="lin" valueType="num">
                                      <p:cBhvr additive="repl">
                                        <p:cTn id="30" dur="2700" decel="100000" fill="hold"/>
                                        <p:tgtEl>
                                          <p:spTgt spid="8194">
                                            <p:txEl>
                                              <p:pRg st="1" end="1"/>
                                            </p:txEl>
                                          </p:spTgt>
                                        </p:tgtEl>
                                        <p:attrNameLst>
                                          <p:attrName>ppt_y</p:attrName>
                                        </p:attrNameLst>
                                      </p:cBhvr>
                                      <p:tavLst>
                                        <p:tav tm="100000">
                                          <p:val>
                                            <p:strVal val="#ppt_y+1"/>
                                          </p:val>
                                        </p:tav>
                                        <p:tav>
                                          <p:val>
                                            <p:strVal val="#ppt_y-.03"/>
                                          </p:val>
                                        </p:tav>
                                      </p:tavLst>
                                    </p:anim>
                                    <p:anim calcmode="lin" valueType="num">
                                      <p:cBhvr additive="repl">
                                        <p:cTn id="31" dur="300" accel="100000" fill="hold">
                                          <p:stCondLst>
                                            <p:cond delay="2700"/>
                                          </p:stCondLst>
                                        </p:cTn>
                                        <p:tgtEl>
                                          <p:spTgt spid="8194">
                                            <p:txEl>
                                              <p:pRg st="1" end="1"/>
                                            </p:txEl>
                                          </p:spTgt>
                                        </p:tgtEl>
                                        <p:attrNameLst>
                                          <p:attrName>ppt_y</p:attrName>
                                        </p:attrNameLst>
                                      </p:cBhvr>
                                      <p:tavLst>
                                        <p:tav tm="100000">
                                          <p:val>
                                            <p:strVal val="#ppt_y-.03"/>
                                          </p:val>
                                        </p:tav>
                                        <p:tav>
                                          <p:val>
                                            <p:strVal val="#ppt_y"/>
                                          </p:val>
                                        </p:tav>
                                      </p:tavLst>
                                    </p:anim>
                                  </p:childTnLst>
                                </p:cTn>
                              </p:par>
                            </p:childTnLst>
                          </p:cTn>
                        </p:par>
                        <p:par>
                          <p:cTn id="32" fill="hold">
                            <p:stCondLst>
                              <p:cond delay="11000"/>
                            </p:stCondLst>
                            <p:childTnLst>
                              <p:par>
                                <p:cTn id="33" presetID="37" presetClass="entr" fill="hold" nodeType="afterEffect">
                                  <p:stCondLst>
                                    <p:cond delay="0"/>
                                  </p:stCondLst>
                                  <p:childTnLst>
                                    <p:set>
                                      <p:cBhvr additive="repl">
                                        <p:cTn id="34" dur="3" fill="hold">
                                          <p:stCondLst>
                                            <p:cond delay="0"/>
                                          </p:stCondLst>
                                        </p:cTn>
                                        <p:tgtEl>
                                          <p:spTgt spid="8194">
                                            <p:txEl>
                                              <p:pRg st="2" end="2"/>
                                            </p:txEl>
                                          </p:spTgt>
                                        </p:tgtEl>
                                        <p:attrNameLst>
                                          <p:attrName>style.visibility</p:attrName>
                                        </p:attrNameLst>
                                      </p:cBhvr>
                                      <p:to>
                                        <p:strVal val="visible"/>
                                      </p:to>
                                    </p:set>
                                    <p:animEffect transition="in" filter="fade">
                                      <p:cBhvr additive="repl">
                                        <p:cTn id="35" dur="3000"/>
                                        <p:tgtEl>
                                          <p:spTgt spid="8194">
                                            <p:txEl>
                                              <p:pRg st="2" end="2"/>
                                            </p:txEl>
                                          </p:spTgt>
                                        </p:tgtEl>
                                      </p:cBhvr>
                                    </p:animEffect>
                                    <p:anim calcmode="lin" valueType="num">
                                      <p:cBhvr additive="repl">
                                        <p:cTn id="36" dur="3000" fill="hold"/>
                                        <p:tgtEl>
                                          <p:spTgt spid="8194">
                                            <p:txEl>
                                              <p:pRg st="2" end="2"/>
                                            </p:txEl>
                                          </p:spTgt>
                                        </p:tgtEl>
                                        <p:attrNameLst>
                                          <p:attrName>ppt_x</p:attrName>
                                        </p:attrNameLst>
                                      </p:cBhvr>
                                      <p:tavLst>
                                        <p:tav tm="100000">
                                          <p:val>
                                            <p:strVal val="#ppt_x"/>
                                          </p:val>
                                        </p:tav>
                                        <p:tav>
                                          <p:val>
                                            <p:strVal val="#ppt_x"/>
                                          </p:val>
                                        </p:tav>
                                      </p:tavLst>
                                    </p:anim>
                                    <p:anim calcmode="lin" valueType="num">
                                      <p:cBhvr additive="repl">
                                        <p:cTn id="37" dur="2700" decel="100000" fill="hold"/>
                                        <p:tgtEl>
                                          <p:spTgt spid="8194">
                                            <p:txEl>
                                              <p:pRg st="2" end="2"/>
                                            </p:txEl>
                                          </p:spTgt>
                                        </p:tgtEl>
                                        <p:attrNameLst>
                                          <p:attrName>ppt_y</p:attrName>
                                        </p:attrNameLst>
                                      </p:cBhvr>
                                      <p:tavLst>
                                        <p:tav tm="100000">
                                          <p:val>
                                            <p:strVal val="#ppt_y+1"/>
                                          </p:val>
                                        </p:tav>
                                        <p:tav>
                                          <p:val>
                                            <p:strVal val="#ppt_y-.03"/>
                                          </p:val>
                                        </p:tav>
                                      </p:tavLst>
                                    </p:anim>
                                    <p:anim calcmode="lin" valueType="num">
                                      <p:cBhvr additive="repl">
                                        <p:cTn id="38" dur="300" accel="100000" fill="hold">
                                          <p:stCondLst>
                                            <p:cond delay="2700"/>
                                          </p:stCondLst>
                                        </p:cTn>
                                        <p:tgtEl>
                                          <p:spTgt spid="8194">
                                            <p:txEl>
                                              <p:pRg st="2" end="2"/>
                                            </p:txEl>
                                          </p:spTgt>
                                        </p:tgtEl>
                                        <p:attrNameLst>
                                          <p:attrName>ppt_y</p:attrName>
                                        </p:attrNameLst>
                                      </p:cBhvr>
                                      <p:tavLst>
                                        <p:tav tm="100000">
                                          <p:val>
                                            <p:strVal val="#ppt_y-.03"/>
                                          </p:val>
                                        </p:tav>
                                        <p:tav>
                                          <p:val>
                                            <p:strVal val="#ppt_y"/>
                                          </p:val>
                                        </p:tav>
                                      </p:tavLst>
                                    </p:anim>
                                  </p:childTnLst>
                                </p:cTn>
                              </p:par>
                            </p:childTnLst>
                          </p:cTn>
                        </p:par>
                        <p:par>
                          <p:cTn id="39" fill="hold">
                            <p:stCondLst>
                              <p:cond delay="14000"/>
                            </p:stCondLst>
                            <p:childTnLst>
                              <p:par>
                                <p:cTn id="40" presetID="37" presetClass="entr" fill="hold" nodeType="afterEffect">
                                  <p:stCondLst>
                                    <p:cond delay="0"/>
                                  </p:stCondLst>
                                  <p:childTnLst>
                                    <p:set>
                                      <p:cBhvr additive="repl">
                                        <p:cTn id="41" dur="3" fill="hold">
                                          <p:stCondLst>
                                            <p:cond delay="0"/>
                                          </p:stCondLst>
                                        </p:cTn>
                                        <p:tgtEl>
                                          <p:spTgt spid="8194">
                                            <p:txEl>
                                              <p:pRg st="3" end="3"/>
                                            </p:txEl>
                                          </p:spTgt>
                                        </p:tgtEl>
                                        <p:attrNameLst>
                                          <p:attrName>style.visibility</p:attrName>
                                        </p:attrNameLst>
                                      </p:cBhvr>
                                      <p:to>
                                        <p:strVal val="visible"/>
                                      </p:to>
                                    </p:set>
                                    <p:animEffect transition="in" filter="fade">
                                      <p:cBhvr additive="repl">
                                        <p:cTn id="42" dur="3000"/>
                                        <p:tgtEl>
                                          <p:spTgt spid="8194">
                                            <p:txEl>
                                              <p:pRg st="3" end="3"/>
                                            </p:txEl>
                                          </p:spTgt>
                                        </p:tgtEl>
                                      </p:cBhvr>
                                    </p:animEffect>
                                    <p:anim calcmode="lin" valueType="num">
                                      <p:cBhvr additive="repl">
                                        <p:cTn id="43" dur="3000" fill="hold"/>
                                        <p:tgtEl>
                                          <p:spTgt spid="8194">
                                            <p:txEl>
                                              <p:pRg st="3" end="3"/>
                                            </p:txEl>
                                          </p:spTgt>
                                        </p:tgtEl>
                                        <p:attrNameLst>
                                          <p:attrName>ppt_x</p:attrName>
                                        </p:attrNameLst>
                                      </p:cBhvr>
                                      <p:tavLst>
                                        <p:tav tm="100000">
                                          <p:val>
                                            <p:strVal val="#ppt_x"/>
                                          </p:val>
                                        </p:tav>
                                        <p:tav>
                                          <p:val>
                                            <p:strVal val="#ppt_x"/>
                                          </p:val>
                                        </p:tav>
                                      </p:tavLst>
                                    </p:anim>
                                    <p:anim calcmode="lin" valueType="num">
                                      <p:cBhvr additive="repl">
                                        <p:cTn id="44" dur="2700" decel="100000" fill="hold"/>
                                        <p:tgtEl>
                                          <p:spTgt spid="8194">
                                            <p:txEl>
                                              <p:pRg st="3" end="3"/>
                                            </p:txEl>
                                          </p:spTgt>
                                        </p:tgtEl>
                                        <p:attrNameLst>
                                          <p:attrName>ppt_y</p:attrName>
                                        </p:attrNameLst>
                                      </p:cBhvr>
                                      <p:tavLst>
                                        <p:tav tm="100000">
                                          <p:val>
                                            <p:strVal val="#ppt_y+1"/>
                                          </p:val>
                                        </p:tav>
                                        <p:tav>
                                          <p:val>
                                            <p:strVal val="#ppt_y-.03"/>
                                          </p:val>
                                        </p:tav>
                                      </p:tavLst>
                                    </p:anim>
                                    <p:anim calcmode="lin" valueType="num">
                                      <p:cBhvr additive="repl">
                                        <p:cTn id="45" dur="300" accel="100000" fill="hold">
                                          <p:stCondLst>
                                            <p:cond delay="2700"/>
                                          </p:stCondLst>
                                        </p:cTn>
                                        <p:tgtEl>
                                          <p:spTgt spid="8194">
                                            <p:txEl>
                                              <p:pRg st="3" end="3"/>
                                            </p:txEl>
                                          </p:spTgt>
                                        </p:tgtEl>
                                        <p:attrNameLst>
                                          <p:attrName>ppt_y</p:attrName>
                                        </p:attrNameLst>
                                      </p:cBhvr>
                                      <p:tavLst>
                                        <p:tav tm="100000">
                                          <p:val>
                                            <p:strVal val="#ppt_y-.03"/>
                                          </p:val>
                                        </p:tav>
                                        <p:tav>
                                          <p:val>
                                            <p:strVal val="#ppt_y"/>
                                          </p:val>
                                        </p:tav>
                                      </p:tavLst>
                                    </p:anim>
                                  </p:childTnLst>
                                </p:cTn>
                              </p:par>
                            </p:childTnLst>
                          </p:cTn>
                        </p:par>
                        <p:par>
                          <p:cTn id="46" fill="hold">
                            <p:stCondLst>
                              <p:cond delay="17000"/>
                            </p:stCondLst>
                            <p:childTnLst>
                              <p:par>
                                <p:cTn id="47" presetID="37" presetClass="entr" fill="hold" nodeType="afterEffect">
                                  <p:stCondLst>
                                    <p:cond delay="0"/>
                                  </p:stCondLst>
                                  <p:childTnLst>
                                    <p:set>
                                      <p:cBhvr additive="repl">
                                        <p:cTn id="48" dur="3" fill="hold">
                                          <p:stCondLst>
                                            <p:cond delay="0"/>
                                          </p:stCondLst>
                                        </p:cTn>
                                        <p:tgtEl>
                                          <p:spTgt spid="8194">
                                            <p:txEl>
                                              <p:pRg st="4" end="4"/>
                                            </p:txEl>
                                          </p:spTgt>
                                        </p:tgtEl>
                                        <p:attrNameLst>
                                          <p:attrName>style.visibility</p:attrName>
                                        </p:attrNameLst>
                                      </p:cBhvr>
                                      <p:to>
                                        <p:strVal val="visible"/>
                                      </p:to>
                                    </p:set>
                                    <p:animEffect transition="in" filter="fade">
                                      <p:cBhvr additive="repl">
                                        <p:cTn id="49" dur="3000"/>
                                        <p:tgtEl>
                                          <p:spTgt spid="8194">
                                            <p:txEl>
                                              <p:pRg st="4" end="4"/>
                                            </p:txEl>
                                          </p:spTgt>
                                        </p:tgtEl>
                                      </p:cBhvr>
                                    </p:animEffect>
                                    <p:anim calcmode="lin" valueType="num">
                                      <p:cBhvr additive="repl">
                                        <p:cTn id="50" dur="3000" fill="hold"/>
                                        <p:tgtEl>
                                          <p:spTgt spid="8194">
                                            <p:txEl>
                                              <p:pRg st="4" end="4"/>
                                            </p:txEl>
                                          </p:spTgt>
                                        </p:tgtEl>
                                        <p:attrNameLst>
                                          <p:attrName>ppt_x</p:attrName>
                                        </p:attrNameLst>
                                      </p:cBhvr>
                                      <p:tavLst>
                                        <p:tav tm="100000">
                                          <p:val>
                                            <p:strVal val="#ppt_x"/>
                                          </p:val>
                                        </p:tav>
                                        <p:tav>
                                          <p:val>
                                            <p:strVal val="#ppt_x"/>
                                          </p:val>
                                        </p:tav>
                                      </p:tavLst>
                                    </p:anim>
                                    <p:anim calcmode="lin" valueType="num">
                                      <p:cBhvr additive="repl">
                                        <p:cTn id="51" dur="2700" decel="100000" fill="hold"/>
                                        <p:tgtEl>
                                          <p:spTgt spid="8194">
                                            <p:txEl>
                                              <p:pRg st="4" end="4"/>
                                            </p:txEl>
                                          </p:spTgt>
                                        </p:tgtEl>
                                        <p:attrNameLst>
                                          <p:attrName>ppt_y</p:attrName>
                                        </p:attrNameLst>
                                      </p:cBhvr>
                                      <p:tavLst>
                                        <p:tav tm="100000">
                                          <p:val>
                                            <p:strVal val="#ppt_y+1"/>
                                          </p:val>
                                        </p:tav>
                                        <p:tav>
                                          <p:val>
                                            <p:strVal val="#ppt_y-.03"/>
                                          </p:val>
                                        </p:tav>
                                      </p:tavLst>
                                    </p:anim>
                                    <p:anim calcmode="lin" valueType="num">
                                      <p:cBhvr additive="repl">
                                        <p:cTn id="52" dur="300" accel="100000" fill="hold">
                                          <p:stCondLst>
                                            <p:cond delay="2700"/>
                                          </p:stCondLst>
                                        </p:cTn>
                                        <p:tgtEl>
                                          <p:spTgt spid="8194">
                                            <p:txEl>
                                              <p:pRg st="4" end="4"/>
                                            </p:txEl>
                                          </p:spTgt>
                                        </p:tgtEl>
                                        <p:attrNameLst>
                                          <p:attrName>ppt_y</p:attrName>
                                        </p:attrNameLst>
                                      </p:cBhvr>
                                      <p:tavLst>
                                        <p:tav tm="100000">
                                          <p:val>
                                            <p:strVal val="#ppt_y-.03"/>
                                          </p:val>
                                        </p:tav>
                                        <p:tav>
                                          <p:val>
                                            <p:strVal val="#ppt_y"/>
                                          </p:val>
                                        </p:tav>
                                      </p:tavLst>
                                    </p:anim>
                                  </p:childTnLst>
                                </p:cTn>
                              </p:par>
                            </p:childTnLst>
                          </p:cTn>
                        </p:par>
                        <p:par>
                          <p:cTn id="53" fill="hold">
                            <p:stCondLst>
                              <p:cond delay="20000"/>
                            </p:stCondLst>
                            <p:childTnLst>
                              <p:par>
                                <p:cTn id="54" presetID="37" presetClass="entr" fill="hold" nodeType="afterEffect">
                                  <p:stCondLst>
                                    <p:cond delay="0"/>
                                  </p:stCondLst>
                                  <p:childTnLst>
                                    <p:set>
                                      <p:cBhvr additive="repl">
                                        <p:cTn id="55" dur="3" fill="hold">
                                          <p:stCondLst>
                                            <p:cond delay="0"/>
                                          </p:stCondLst>
                                        </p:cTn>
                                        <p:tgtEl>
                                          <p:spTgt spid="8194">
                                            <p:txEl>
                                              <p:pRg st="5" end="5"/>
                                            </p:txEl>
                                          </p:spTgt>
                                        </p:tgtEl>
                                        <p:attrNameLst>
                                          <p:attrName>style.visibility</p:attrName>
                                        </p:attrNameLst>
                                      </p:cBhvr>
                                      <p:to>
                                        <p:strVal val="visible"/>
                                      </p:to>
                                    </p:set>
                                    <p:animEffect transition="in" filter="fade">
                                      <p:cBhvr additive="repl">
                                        <p:cTn id="56" dur="3000"/>
                                        <p:tgtEl>
                                          <p:spTgt spid="8194">
                                            <p:txEl>
                                              <p:pRg st="5" end="5"/>
                                            </p:txEl>
                                          </p:spTgt>
                                        </p:tgtEl>
                                      </p:cBhvr>
                                    </p:animEffect>
                                    <p:anim calcmode="lin" valueType="num">
                                      <p:cBhvr additive="repl">
                                        <p:cTn id="57" dur="3000" fill="hold"/>
                                        <p:tgtEl>
                                          <p:spTgt spid="8194">
                                            <p:txEl>
                                              <p:pRg st="5" end="5"/>
                                            </p:txEl>
                                          </p:spTgt>
                                        </p:tgtEl>
                                        <p:attrNameLst>
                                          <p:attrName>ppt_x</p:attrName>
                                        </p:attrNameLst>
                                      </p:cBhvr>
                                      <p:tavLst>
                                        <p:tav tm="100000">
                                          <p:val>
                                            <p:strVal val="#ppt_x"/>
                                          </p:val>
                                        </p:tav>
                                        <p:tav>
                                          <p:val>
                                            <p:strVal val="#ppt_x"/>
                                          </p:val>
                                        </p:tav>
                                      </p:tavLst>
                                    </p:anim>
                                    <p:anim calcmode="lin" valueType="num">
                                      <p:cBhvr additive="repl">
                                        <p:cTn id="58" dur="2700" decel="100000" fill="hold"/>
                                        <p:tgtEl>
                                          <p:spTgt spid="8194">
                                            <p:txEl>
                                              <p:pRg st="5" end="5"/>
                                            </p:txEl>
                                          </p:spTgt>
                                        </p:tgtEl>
                                        <p:attrNameLst>
                                          <p:attrName>ppt_y</p:attrName>
                                        </p:attrNameLst>
                                      </p:cBhvr>
                                      <p:tavLst>
                                        <p:tav tm="100000">
                                          <p:val>
                                            <p:strVal val="#ppt_y+1"/>
                                          </p:val>
                                        </p:tav>
                                        <p:tav>
                                          <p:val>
                                            <p:strVal val="#ppt_y-.03"/>
                                          </p:val>
                                        </p:tav>
                                      </p:tavLst>
                                    </p:anim>
                                    <p:anim calcmode="lin" valueType="num">
                                      <p:cBhvr additive="repl">
                                        <p:cTn id="59" dur="300" accel="100000" fill="hold">
                                          <p:stCondLst>
                                            <p:cond delay="2700"/>
                                          </p:stCondLst>
                                        </p:cTn>
                                        <p:tgtEl>
                                          <p:spTgt spid="8194">
                                            <p:txEl>
                                              <p:pRg st="5" end="5"/>
                                            </p:txEl>
                                          </p:spTgt>
                                        </p:tgtEl>
                                        <p:attrNameLst>
                                          <p:attrName>ppt_y</p:attrName>
                                        </p:attrNameLst>
                                      </p:cBhvr>
                                      <p:tavLst>
                                        <p:tav tm="100000">
                                          <p:val>
                                            <p:strVal val="#ppt_y-.03"/>
                                          </p:val>
                                        </p:tav>
                                        <p:tav>
                                          <p:val>
                                            <p:strVal val="#ppt_y"/>
                                          </p:val>
                                        </p:tav>
                                      </p:tavLst>
                                    </p:anim>
                                  </p:childTnLst>
                                </p:cTn>
                              </p:par>
                            </p:childTnLst>
                          </p:cTn>
                        </p:par>
                        <p:par>
                          <p:cTn id="60" fill="hold">
                            <p:stCondLst>
                              <p:cond delay="23000"/>
                            </p:stCondLst>
                            <p:childTnLst>
                              <p:par>
                                <p:cTn id="61" presetID="37" presetClass="entr" fill="hold" nodeType="afterEffect">
                                  <p:stCondLst>
                                    <p:cond delay="0"/>
                                  </p:stCondLst>
                                  <p:childTnLst>
                                    <p:set>
                                      <p:cBhvr additive="repl">
                                        <p:cTn id="62" dur="3" fill="hold">
                                          <p:stCondLst>
                                            <p:cond delay="0"/>
                                          </p:stCondLst>
                                        </p:cTn>
                                        <p:tgtEl>
                                          <p:spTgt spid="8194">
                                            <p:txEl>
                                              <p:pRg st="6" end="6"/>
                                            </p:txEl>
                                          </p:spTgt>
                                        </p:tgtEl>
                                        <p:attrNameLst>
                                          <p:attrName>style.visibility</p:attrName>
                                        </p:attrNameLst>
                                      </p:cBhvr>
                                      <p:to>
                                        <p:strVal val="visible"/>
                                      </p:to>
                                    </p:set>
                                    <p:animEffect transition="in" filter="fade">
                                      <p:cBhvr additive="repl">
                                        <p:cTn id="63" dur="3000"/>
                                        <p:tgtEl>
                                          <p:spTgt spid="8194">
                                            <p:txEl>
                                              <p:pRg st="6" end="6"/>
                                            </p:txEl>
                                          </p:spTgt>
                                        </p:tgtEl>
                                      </p:cBhvr>
                                    </p:animEffect>
                                    <p:anim calcmode="lin" valueType="num">
                                      <p:cBhvr additive="repl">
                                        <p:cTn id="64" dur="3000" fill="hold"/>
                                        <p:tgtEl>
                                          <p:spTgt spid="8194">
                                            <p:txEl>
                                              <p:pRg st="6" end="6"/>
                                            </p:txEl>
                                          </p:spTgt>
                                        </p:tgtEl>
                                        <p:attrNameLst>
                                          <p:attrName>ppt_x</p:attrName>
                                        </p:attrNameLst>
                                      </p:cBhvr>
                                      <p:tavLst>
                                        <p:tav tm="100000">
                                          <p:val>
                                            <p:strVal val="#ppt_x"/>
                                          </p:val>
                                        </p:tav>
                                        <p:tav>
                                          <p:val>
                                            <p:strVal val="#ppt_x"/>
                                          </p:val>
                                        </p:tav>
                                      </p:tavLst>
                                    </p:anim>
                                    <p:anim calcmode="lin" valueType="num">
                                      <p:cBhvr additive="repl">
                                        <p:cTn id="65" dur="2700" decel="100000" fill="hold"/>
                                        <p:tgtEl>
                                          <p:spTgt spid="8194">
                                            <p:txEl>
                                              <p:pRg st="6" end="6"/>
                                            </p:txEl>
                                          </p:spTgt>
                                        </p:tgtEl>
                                        <p:attrNameLst>
                                          <p:attrName>ppt_y</p:attrName>
                                        </p:attrNameLst>
                                      </p:cBhvr>
                                      <p:tavLst>
                                        <p:tav tm="100000">
                                          <p:val>
                                            <p:strVal val="#ppt_y+1"/>
                                          </p:val>
                                        </p:tav>
                                        <p:tav>
                                          <p:val>
                                            <p:strVal val="#ppt_y-.03"/>
                                          </p:val>
                                        </p:tav>
                                      </p:tavLst>
                                    </p:anim>
                                    <p:anim calcmode="lin" valueType="num">
                                      <p:cBhvr additive="repl">
                                        <p:cTn id="66" dur="300" accel="100000" fill="hold">
                                          <p:stCondLst>
                                            <p:cond delay="2700"/>
                                          </p:stCondLst>
                                        </p:cTn>
                                        <p:tgtEl>
                                          <p:spTgt spid="8194">
                                            <p:txEl>
                                              <p:pRg st="6" end="6"/>
                                            </p:txEl>
                                          </p:spTgt>
                                        </p:tgtEl>
                                        <p:attrNameLst>
                                          <p:attrName>ppt_y</p:attrName>
                                        </p:attrNameLst>
                                      </p:cBhvr>
                                      <p:tavLst>
                                        <p:tav tm="100000">
                                          <p:val>
                                            <p:strVal val="#ppt_y-.03"/>
                                          </p:val>
                                        </p:tav>
                                        <p:tav>
                                          <p:val>
                                            <p:strVal val="#ppt_y"/>
                                          </p:val>
                                        </p:tav>
                                      </p:tavLst>
                                    </p:anim>
                                  </p:childTnLst>
                                </p:cTn>
                              </p:par>
                            </p:childTnLst>
                          </p:cTn>
                        </p:par>
                        <p:par>
                          <p:cTn id="67" fill="hold">
                            <p:stCondLst>
                              <p:cond delay="26000"/>
                            </p:stCondLst>
                            <p:childTnLst>
                              <p:par>
                                <p:cTn id="68" presetID="37" presetClass="entr" fill="hold" nodeType="afterEffect">
                                  <p:stCondLst>
                                    <p:cond delay="0"/>
                                  </p:stCondLst>
                                  <p:childTnLst>
                                    <p:set>
                                      <p:cBhvr additive="repl">
                                        <p:cTn id="69" dur="3" fill="hold">
                                          <p:stCondLst>
                                            <p:cond delay="0"/>
                                          </p:stCondLst>
                                        </p:cTn>
                                        <p:tgtEl>
                                          <p:spTgt spid="8194">
                                            <p:txEl>
                                              <p:pRg st="7" end="7"/>
                                            </p:txEl>
                                          </p:spTgt>
                                        </p:tgtEl>
                                        <p:attrNameLst>
                                          <p:attrName>style.visibility</p:attrName>
                                        </p:attrNameLst>
                                      </p:cBhvr>
                                      <p:to>
                                        <p:strVal val="visible"/>
                                      </p:to>
                                    </p:set>
                                    <p:animEffect transition="in" filter="fade">
                                      <p:cBhvr additive="repl">
                                        <p:cTn id="70" dur="3000"/>
                                        <p:tgtEl>
                                          <p:spTgt spid="8194">
                                            <p:txEl>
                                              <p:pRg st="7" end="7"/>
                                            </p:txEl>
                                          </p:spTgt>
                                        </p:tgtEl>
                                      </p:cBhvr>
                                    </p:animEffect>
                                    <p:anim calcmode="lin" valueType="num">
                                      <p:cBhvr additive="repl">
                                        <p:cTn id="71" dur="3000" fill="hold"/>
                                        <p:tgtEl>
                                          <p:spTgt spid="8194">
                                            <p:txEl>
                                              <p:pRg st="7" end="7"/>
                                            </p:txEl>
                                          </p:spTgt>
                                        </p:tgtEl>
                                        <p:attrNameLst>
                                          <p:attrName>ppt_x</p:attrName>
                                        </p:attrNameLst>
                                      </p:cBhvr>
                                      <p:tavLst>
                                        <p:tav tm="100000">
                                          <p:val>
                                            <p:strVal val="#ppt_x"/>
                                          </p:val>
                                        </p:tav>
                                        <p:tav>
                                          <p:val>
                                            <p:strVal val="#ppt_x"/>
                                          </p:val>
                                        </p:tav>
                                      </p:tavLst>
                                    </p:anim>
                                    <p:anim calcmode="lin" valueType="num">
                                      <p:cBhvr additive="repl">
                                        <p:cTn id="72" dur="2700" decel="100000" fill="hold"/>
                                        <p:tgtEl>
                                          <p:spTgt spid="8194">
                                            <p:txEl>
                                              <p:pRg st="7" end="7"/>
                                            </p:txEl>
                                          </p:spTgt>
                                        </p:tgtEl>
                                        <p:attrNameLst>
                                          <p:attrName>ppt_y</p:attrName>
                                        </p:attrNameLst>
                                      </p:cBhvr>
                                      <p:tavLst>
                                        <p:tav tm="100000">
                                          <p:val>
                                            <p:strVal val="#ppt_y+1"/>
                                          </p:val>
                                        </p:tav>
                                        <p:tav>
                                          <p:val>
                                            <p:strVal val="#ppt_y-.03"/>
                                          </p:val>
                                        </p:tav>
                                      </p:tavLst>
                                    </p:anim>
                                    <p:anim calcmode="lin" valueType="num">
                                      <p:cBhvr additive="repl">
                                        <p:cTn id="73" dur="300" accel="100000" fill="hold">
                                          <p:stCondLst>
                                            <p:cond delay="2700"/>
                                          </p:stCondLst>
                                        </p:cTn>
                                        <p:tgtEl>
                                          <p:spTgt spid="8194">
                                            <p:txEl>
                                              <p:pRg st="7" end="7"/>
                                            </p:txEl>
                                          </p:spTgt>
                                        </p:tgtEl>
                                        <p:attrNameLst>
                                          <p:attrName>ppt_y</p:attrName>
                                        </p:attrNameLst>
                                      </p:cBhvr>
                                      <p:tavLst>
                                        <p:tav tm="100000">
                                          <p:val>
                                            <p:strVal val="#ppt_y-.03"/>
                                          </p:val>
                                        </p:tav>
                                        <p:tav>
                                          <p:val>
                                            <p:strVal val="#ppt_y"/>
                                          </p:val>
                                        </p:tav>
                                      </p:tavLst>
                                    </p:anim>
                                  </p:childTnLst>
                                </p:cTn>
                              </p:par>
                            </p:childTnLst>
                          </p:cTn>
                        </p:par>
                        <p:par>
                          <p:cTn id="74" fill="hold">
                            <p:stCondLst>
                              <p:cond delay="29000"/>
                            </p:stCondLst>
                            <p:childTnLst>
                              <p:par>
                                <p:cTn id="75" presetID="37" presetClass="entr" fill="hold" nodeType="afterEffect">
                                  <p:stCondLst>
                                    <p:cond delay="0"/>
                                  </p:stCondLst>
                                  <p:childTnLst>
                                    <p:set>
                                      <p:cBhvr additive="repl">
                                        <p:cTn id="76" dur="3" fill="hold">
                                          <p:stCondLst>
                                            <p:cond delay="0"/>
                                          </p:stCondLst>
                                        </p:cTn>
                                        <p:tgtEl>
                                          <p:spTgt spid="8194">
                                            <p:txEl>
                                              <p:pRg st="8" end="8"/>
                                            </p:txEl>
                                          </p:spTgt>
                                        </p:tgtEl>
                                        <p:attrNameLst>
                                          <p:attrName>style.visibility</p:attrName>
                                        </p:attrNameLst>
                                      </p:cBhvr>
                                      <p:to>
                                        <p:strVal val="visible"/>
                                      </p:to>
                                    </p:set>
                                    <p:animEffect transition="in" filter="fade">
                                      <p:cBhvr additive="repl">
                                        <p:cTn id="77" dur="3000"/>
                                        <p:tgtEl>
                                          <p:spTgt spid="8194">
                                            <p:txEl>
                                              <p:pRg st="8" end="8"/>
                                            </p:txEl>
                                          </p:spTgt>
                                        </p:tgtEl>
                                      </p:cBhvr>
                                    </p:animEffect>
                                    <p:anim calcmode="lin" valueType="num">
                                      <p:cBhvr additive="repl">
                                        <p:cTn id="78" dur="3000" fill="hold"/>
                                        <p:tgtEl>
                                          <p:spTgt spid="8194">
                                            <p:txEl>
                                              <p:pRg st="8" end="8"/>
                                            </p:txEl>
                                          </p:spTgt>
                                        </p:tgtEl>
                                        <p:attrNameLst>
                                          <p:attrName>ppt_x</p:attrName>
                                        </p:attrNameLst>
                                      </p:cBhvr>
                                      <p:tavLst>
                                        <p:tav tm="100000">
                                          <p:val>
                                            <p:strVal val="#ppt_x"/>
                                          </p:val>
                                        </p:tav>
                                        <p:tav>
                                          <p:val>
                                            <p:strVal val="#ppt_x"/>
                                          </p:val>
                                        </p:tav>
                                      </p:tavLst>
                                    </p:anim>
                                    <p:anim calcmode="lin" valueType="num">
                                      <p:cBhvr additive="repl">
                                        <p:cTn id="79" dur="2700" decel="100000" fill="hold"/>
                                        <p:tgtEl>
                                          <p:spTgt spid="8194">
                                            <p:txEl>
                                              <p:pRg st="8" end="8"/>
                                            </p:txEl>
                                          </p:spTgt>
                                        </p:tgtEl>
                                        <p:attrNameLst>
                                          <p:attrName>ppt_y</p:attrName>
                                        </p:attrNameLst>
                                      </p:cBhvr>
                                      <p:tavLst>
                                        <p:tav tm="100000">
                                          <p:val>
                                            <p:strVal val="#ppt_y+1"/>
                                          </p:val>
                                        </p:tav>
                                        <p:tav>
                                          <p:val>
                                            <p:strVal val="#ppt_y-.03"/>
                                          </p:val>
                                        </p:tav>
                                      </p:tavLst>
                                    </p:anim>
                                    <p:anim calcmode="lin" valueType="num">
                                      <p:cBhvr additive="repl">
                                        <p:cTn id="80" dur="300" accel="100000" fill="hold">
                                          <p:stCondLst>
                                            <p:cond delay="2700"/>
                                          </p:stCondLst>
                                        </p:cTn>
                                        <p:tgtEl>
                                          <p:spTgt spid="8194">
                                            <p:txEl>
                                              <p:pRg st="8" end="8"/>
                                            </p:txEl>
                                          </p:spTgt>
                                        </p:tgtEl>
                                        <p:attrNameLst>
                                          <p:attrName>ppt_y</p:attrName>
                                        </p:attrNameLst>
                                      </p:cBhvr>
                                      <p:tavLst>
                                        <p:tav tm="100000">
                                          <p:val>
                                            <p:strVal val="#ppt_y-.03"/>
                                          </p:val>
                                        </p:tav>
                                        <p:tav>
                                          <p:val>
                                            <p:strVal val="#ppt_y"/>
                                          </p:val>
                                        </p:tav>
                                      </p:tavLst>
                                    </p:anim>
                                  </p:childTnLst>
                                </p:cTn>
                              </p:par>
                            </p:childTnLst>
                          </p:cTn>
                        </p:par>
                        <p:par>
                          <p:cTn id="81" fill="hold">
                            <p:stCondLst>
                              <p:cond delay="32000"/>
                            </p:stCondLst>
                            <p:childTnLst>
                              <p:par>
                                <p:cTn id="82" presetID="37" presetClass="entr" fill="hold" nodeType="afterEffect">
                                  <p:stCondLst>
                                    <p:cond delay="0"/>
                                  </p:stCondLst>
                                  <p:childTnLst>
                                    <p:set>
                                      <p:cBhvr additive="repl">
                                        <p:cTn id="83" dur="3" fill="hold">
                                          <p:stCondLst>
                                            <p:cond delay="0"/>
                                          </p:stCondLst>
                                        </p:cTn>
                                        <p:tgtEl>
                                          <p:spTgt spid="8194">
                                            <p:txEl>
                                              <p:pRg st="9" end="9"/>
                                            </p:txEl>
                                          </p:spTgt>
                                        </p:tgtEl>
                                        <p:attrNameLst>
                                          <p:attrName>style.visibility</p:attrName>
                                        </p:attrNameLst>
                                      </p:cBhvr>
                                      <p:to>
                                        <p:strVal val="visible"/>
                                      </p:to>
                                    </p:set>
                                    <p:animEffect transition="in" filter="fade">
                                      <p:cBhvr additive="repl">
                                        <p:cTn id="84" dur="3000"/>
                                        <p:tgtEl>
                                          <p:spTgt spid="8194">
                                            <p:txEl>
                                              <p:pRg st="9" end="9"/>
                                            </p:txEl>
                                          </p:spTgt>
                                        </p:tgtEl>
                                      </p:cBhvr>
                                    </p:animEffect>
                                    <p:anim calcmode="lin" valueType="num">
                                      <p:cBhvr additive="repl">
                                        <p:cTn id="85" dur="3000" fill="hold"/>
                                        <p:tgtEl>
                                          <p:spTgt spid="8194">
                                            <p:txEl>
                                              <p:pRg st="9" end="9"/>
                                            </p:txEl>
                                          </p:spTgt>
                                        </p:tgtEl>
                                        <p:attrNameLst>
                                          <p:attrName>ppt_x</p:attrName>
                                        </p:attrNameLst>
                                      </p:cBhvr>
                                      <p:tavLst>
                                        <p:tav tm="100000">
                                          <p:val>
                                            <p:strVal val="#ppt_x"/>
                                          </p:val>
                                        </p:tav>
                                        <p:tav>
                                          <p:val>
                                            <p:strVal val="#ppt_x"/>
                                          </p:val>
                                        </p:tav>
                                      </p:tavLst>
                                    </p:anim>
                                    <p:anim calcmode="lin" valueType="num">
                                      <p:cBhvr additive="repl">
                                        <p:cTn id="86" dur="2700" decel="100000" fill="hold"/>
                                        <p:tgtEl>
                                          <p:spTgt spid="8194">
                                            <p:txEl>
                                              <p:pRg st="9" end="9"/>
                                            </p:txEl>
                                          </p:spTgt>
                                        </p:tgtEl>
                                        <p:attrNameLst>
                                          <p:attrName>ppt_y</p:attrName>
                                        </p:attrNameLst>
                                      </p:cBhvr>
                                      <p:tavLst>
                                        <p:tav tm="100000">
                                          <p:val>
                                            <p:strVal val="#ppt_y+1"/>
                                          </p:val>
                                        </p:tav>
                                        <p:tav>
                                          <p:val>
                                            <p:strVal val="#ppt_y-.03"/>
                                          </p:val>
                                        </p:tav>
                                      </p:tavLst>
                                    </p:anim>
                                    <p:anim calcmode="lin" valueType="num">
                                      <p:cBhvr additive="repl">
                                        <p:cTn id="87" dur="300" accel="100000" fill="hold">
                                          <p:stCondLst>
                                            <p:cond delay="2700"/>
                                          </p:stCondLst>
                                        </p:cTn>
                                        <p:tgtEl>
                                          <p:spTgt spid="8194">
                                            <p:txEl>
                                              <p:pRg st="9" end="9"/>
                                            </p:txEl>
                                          </p:spTgt>
                                        </p:tgtEl>
                                        <p:attrNameLst>
                                          <p:attrName>ppt_y</p:attrName>
                                        </p:attrNameLst>
                                      </p:cBhvr>
                                      <p:tavLst>
                                        <p:tav tm="100000">
                                          <p:val>
                                            <p:strVal val="#ppt_y-.03"/>
                                          </p:val>
                                        </p:tav>
                                        <p:tav>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6600"/>
        </a:solidFill>
        <a:effectLst/>
      </p:bgPr>
    </p:bg>
    <p:spTree>
      <p:nvGrpSpPr>
        <p:cNvPr id="1" name=""/>
        <p:cNvGrpSpPr/>
        <p:nvPr/>
      </p:nvGrpSpPr>
      <p:grpSpPr>
        <a:xfrm>
          <a:off x="0" y="0"/>
          <a:ext cx="0" cy="0"/>
          <a:chOff x="0" y="0"/>
          <a:chExt cx="0" cy="0"/>
        </a:xfrm>
      </p:grpSpPr>
      <p:pic>
        <p:nvPicPr>
          <p:cNvPr id="9217" name="Picture 1"/>
          <p:cNvPicPr>
            <a:picLocks noChangeAspect="1" noChangeArrowheads="1"/>
          </p:cNvPicPr>
          <p:nvPr/>
        </p:nvPicPr>
        <p:blipFill>
          <a:blip r:embed="rId3" cstate="print"/>
          <a:srcRect b="5000"/>
          <a:stretch>
            <a:fillRect/>
          </a:stretch>
        </p:blipFill>
        <p:spPr bwMode="auto">
          <a:xfrm>
            <a:off x="7488238" y="4319588"/>
            <a:ext cx="2506662" cy="3095625"/>
          </a:xfrm>
          <a:prstGeom prst="rect">
            <a:avLst/>
          </a:prstGeom>
          <a:noFill/>
          <a:ln w="9525">
            <a:noFill/>
            <a:round/>
            <a:headEnd/>
            <a:tailEnd/>
          </a:ln>
        </p:spPr>
      </p:pic>
      <p:sp>
        <p:nvSpPr>
          <p:cNvPr id="9218" name="AutoShape 2"/>
          <p:cNvSpPr>
            <a:spLocks noChangeArrowheads="1"/>
          </p:cNvSpPr>
          <p:nvPr/>
        </p:nvSpPr>
        <p:spPr bwMode="auto">
          <a:xfrm>
            <a:off x="-71438" y="-65088"/>
            <a:ext cx="10152063" cy="5327651"/>
          </a:xfrm>
          <a:prstGeom prst="wedgeEllipseCallout">
            <a:avLst>
              <a:gd name="adj1" fmla="val 29157"/>
              <a:gd name="adj2" fmla="val 53241"/>
            </a:avLst>
          </a:prstGeom>
          <a:solidFill>
            <a:srgbClr val="FFFF99"/>
          </a:solidFill>
          <a:ln w="9525">
            <a:noFill/>
            <a:round/>
            <a:headEnd/>
            <a:tailEnd/>
          </a:ln>
        </p:spPr>
        <p:txBody>
          <a:bodyPr wrap="none" lIns="90000" tIns="45000" rIns="90000" bIns="45000" anchor="ctr"/>
          <a:lstStyle/>
          <a:p>
            <a:pPr algn="ctr">
              <a:lnSpc>
                <a:spcPct val="102000"/>
              </a:lnSpc>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pPr>
            <a:r>
              <a:rPr lang="el-GR" sz="2400" b="1">
                <a:solidFill>
                  <a:srgbClr val="FF420E"/>
                </a:solidFill>
                <a:latin typeface="Calibri" pitchFamily="34" charset="0"/>
              </a:rPr>
              <a:t>Ας δούμε τι λένε και μερικές σελίδες στο Διαδίκτυο</a:t>
            </a:r>
          </a:p>
          <a:p>
            <a:pPr algn="ctr">
              <a:lnSpc>
                <a:spcPct val="102000"/>
              </a:lnSpc>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pPr>
            <a:r>
              <a:rPr lang="el-GR" sz="2400" b="1">
                <a:solidFill>
                  <a:srgbClr val="FF420E"/>
                </a:solidFill>
                <a:latin typeface="Calibri" pitchFamily="34" charset="0"/>
              </a:rPr>
              <a:t> σχετικά με τον Υπολογιστή και τα προβλήματα </a:t>
            </a:r>
          </a:p>
          <a:p>
            <a:pPr algn="ctr">
              <a:lnSpc>
                <a:spcPct val="102000"/>
              </a:lnSpc>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pPr>
            <a:r>
              <a:rPr lang="el-GR" sz="2400" b="1">
                <a:solidFill>
                  <a:srgbClr val="FF420E"/>
                </a:solidFill>
                <a:latin typeface="Calibri" pitchFamily="34" charset="0"/>
              </a:rPr>
              <a:t>που μας δημιουργεί ή όχι, όπως </a:t>
            </a:r>
            <a:r>
              <a:rPr lang="el-GR" sz="2400" b="1">
                <a:solidFill>
                  <a:srgbClr val="0000FF"/>
                </a:solidFill>
                <a:latin typeface="Calibri" pitchFamily="34" charset="0"/>
                <a:hlinkClick r:id="rId4"/>
              </a:rPr>
              <a:t>αυτό</a:t>
            </a:r>
            <a:r>
              <a:rPr lang="el-GR" sz="2400" b="1">
                <a:solidFill>
                  <a:srgbClr val="FF0000"/>
                </a:solidFill>
                <a:latin typeface="Calibri" pitchFamily="34" charset="0"/>
              </a:rPr>
              <a:t>,</a:t>
            </a:r>
          </a:p>
          <a:p>
            <a:pPr algn="ctr">
              <a:lnSpc>
                <a:spcPct val="102000"/>
              </a:lnSpc>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pPr>
            <a:r>
              <a:rPr lang="el-GR" sz="2400" b="1">
                <a:solidFill>
                  <a:srgbClr val="FF420E"/>
                </a:solidFill>
                <a:latin typeface="Calibri" pitchFamily="34" charset="0"/>
              </a:rPr>
              <a:t>ή</a:t>
            </a:r>
            <a:r>
              <a:rPr lang="el-GR" sz="2400" b="1">
                <a:solidFill>
                  <a:srgbClr val="0000FF"/>
                </a:solidFill>
                <a:latin typeface="Calibri" pitchFamily="34" charset="0"/>
              </a:rPr>
              <a:t> </a:t>
            </a:r>
            <a:r>
              <a:rPr lang="el-GR" sz="2400" b="1">
                <a:solidFill>
                  <a:srgbClr val="0000FF"/>
                </a:solidFill>
                <a:latin typeface="Calibri" pitchFamily="34" charset="0"/>
                <a:hlinkClick r:id="rId5"/>
              </a:rPr>
              <a:t>αυτός </a:t>
            </a:r>
            <a:r>
              <a:rPr lang="el-GR" sz="2400" b="1">
                <a:solidFill>
                  <a:srgbClr val="FF420E"/>
                </a:solidFill>
                <a:latin typeface="Calibri" pitchFamily="34" charset="0"/>
              </a:rPr>
              <a:t>ο οδηγός σωστής χρήσης υπολογιστή από την ίδια την Microsoft.</a:t>
            </a:r>
          </a:p>
          <a:p>
            <a:pPr algn="ctr">
              <a:lnSpc>
                <a:spcPct val="102000"/>
              </a:lnSpc>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pPr>
            <a:r>
              <a:rPr lang="el-GR" sz="2400" b="1">
                <a:solidFill>
                  <a:srgbClr val="FF420E"/>
                </a:solidFill>
                <a:latin typeface="Calibri" pitchFamily="34" charset="0"/>
              </a:rPr>
              <a:t>Ας δούμε απλούς τρόπους επίλυσης προβλημάτων εργονομίας </a:t>
            </a:r>
          </a:p>
          <a:p>
            <a:pPr algn="ctr">
              <a:lnSpc>
                <a:spcPct val="102000"/>
              </a:lnSpc>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pPr>
            <a:r>
              <a:rPr lang="el-GR" sz="2400" b="1">
                <a:solidFill>
                  <a:srgbClr val="FF420E"/>
                </a:solidFill>
                <a:latin typeface="Calibri" pitchFamily="34" charset="0"/>
              </a:rPr>
              <a:t>σε οποιοδήποτε</a:t>
            </a:r>
            <a:r>
              <a:rPr lang="el-GR" sz="2400" b="1">
                <a:solidFill>
                  <a:srgbClr val="0000FF"/>
                </a:solidFill>
                <a:latin typeface="Calibri" pitchFamily="34" charset="0"/>
              </a:rPr>
              <a:t> </a:t>
            </a:r>
            <a:r>
              <a:rPr lang="el-GR" sz="2400" b="1">
                <a:solidFill>
                  <a:srgbClr val="0000FF"/>
                </a:solidFill>
                <a:latin typeface="Calibri" pitchFamily="34" charset="0"/>
                <a:hlinkClick r:id="rId6"/>
              </a:rPr>
              <a:t>χώρο </a:t>
            </a:r>
            <a:r>
              <a:rPr lang="el-GR" sz="2400" b="1">
                <a:solidFill>
                  <a:srgbClr val="FF420E"/>
                </a:solidFill>
                <a:latin typeface="Calibri" pitchFamily="34" charset="0"/>
              </a:rPr>
              <a:t>και</a:t>
            </a:r>
            <a:r>
              <a:rPr lang="el-GR" sz="2400" b="1">
                <a:solidFill>
                  <a:srgbClr val="0000FF"/>
                </a:solidFill>
                <a:latin typeface="Calibri" pitchFamily="34" charset="0"/>
              </a:rPr>
              <a:t> </a:t>
            </a:r>
            <a:r>
              <a:rPr lang="el-GR" sz="2400" b="1">
                <a:solidFill>
                  <a:srgbClr val="FF420E"/>
                </a:solidFill>
                <a:latin typeface="Calibri" pitchFamily="34" charset="0"/>
              </a:rPr>
              <a:t> </a:t>
            </a:r>
            <a:r>
              <a:rPr lang="el-GR" sz="2400" b="1">
                <a:solidFill>
                  <a:srgbClr val="FF420E"/>
                </a:solidFill>
                <a:latin typeface="Calibri" pitchFamily="34" charset="0"/>
                <a:hlinkClick r:id="rId7"/>
              </a:rPr>
              <a:t>χρόνο</a:t>
            </a:r>
            <a:r>
              <a:rPr lang="el-GR" sz="2400" b="1">
                <a:solidFill>
                  <a:srgbClr val="0000FF"/>
                </a:solidFill>
                <a:latin typeface="Calibri" pitchFamily="34" charset="0"/>
                <a:hlinkClick r:id="rId7"/>
              </a:rPr>
              <a:t> </a:t>
            </a:r>
            <a:r>
              <a:rPr lang="el-GR" sz="2400" b="1">
                <a:solidFill>
                  <a:srgbClr val="FF420E"/>
                </a:solidFill>
                <a:latin typeface="Calibri" pitchFamily="34" charset="0"/>
              </a:rPr>
              <a:t>ειδικά κατά τη χρήση φορητού</a:t>
            </a:r>
          </a:p>
          <a:p>
            <a:pPr algn="ctr">
              <a:lnSpc>
                <a:spcPct val="102000"/>
              </a:lnSpc>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pPr>
            <a:r>
              <a:rPr lang="el-GR" sz="2400" b="1">
                <a:solidFill>
                  <a:srgbClr val="FF420E"/>
                </a:solidFill>
                <a:latin typeface="Calibri" pitchFamily="34" charset="0"/>
              </a:rPr>
              <a:t>Νομίζω πως όλοι πια καταλάβαμε τι θα πει </a:t>
            </a:r>
          </a:p>
          <a:p>
            <a:pPr algn="ctr">
              <a:lnSpc>
                <a:spcPct val="102000"/>
              </a:lnSpc>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pPr>
            <a:r>
              <a:rPr lang="el-GR" sz="2400" b="1">
                <a:solidFill>
                  <a:srgbClr val="FF420E"/>
                </a:solidFill>
                <a:latin typeface="Calibri" pitchFamily="34" charset="0"/>
              </a:rPr>
              <a:t>Εργονομία και Υπολογιστής. </a:t>
            </a:r>
          </a:p>
          <a:p>
            <a:pPr algn="ctr">
              <a:lnSpc>
                <a:spcPct val="102000"/>
              </a:lnSpc>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pPr>
            <a:r>
              <a:rPr lang="el-GR" sz="2400" b="1">
                <a:solidFill>
                  <a:srgbClr val="FF420E"/>
                </a:solidFill>
                <a:latin typeface="Calibri" pitchFamily="34" charset="0"/>
              </a:rPr>
              <a:t>Θα πει να  χρησιμοποιώ το “εργαλείο” Υπολογιστής</a:t>
            </a:r>
          </a:p>
          <a:p>
            <a:pPr algn="ctr">
              <a:lnSpc>
                <a:spcPct val="102000"/>
              </a:lnSpc>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pPr>
            <a:r>
              <a:rPr lang="el-GR" sz="2400" b="1">
                <a:solidFill>
                  <a:srgbClr val="FF420E"/>
                </a:solidFill>
                <a:latin typeface="Calibri" pitchFamily="34" charset="0"/>
              </a:rPr>
              <a:t>με βάση κάποιους κανόνες, ώστε να μην βλάπτω </a:t>
            </a:r>
          </a:p>
          <a:p>
            <a:pPr algn="ctr">
              <a:lnSpc>
                <a:spcPct val="102000"/>
              </a:lnSpc>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pPr>
            <a:r>
              <a:rPr lang="el-GR" sz="2400" b="1">
                <a:solidFill>
                  <a:srgbClr val="FF420E"/>
                </a:solidFill>
                <a:latin typeface="Calibri" pitchFamily="34" charset="0"/>
              </a:rPr>
              <a:t>την υγεία μου, σωματική και ψυχική.</a:t>
            </a:r>
          </a:p>
        </p:txBody>
      </p:sp>
    </p:spTree>
  </p:cSld>
  <p:clrMapOvr>
    <a:masterClrMapping/>
  </p:clrMapOvr>
  <p:transition spd="med">
    <p:wheel spokes="1"/>
  </p:transition>
  <p:timing>
    <p:tnLst>
      <p:par>
        <p:cTn id="1" dur="indefinite" nodeType="tmRoot">
          <p:childTnLst>
            <p:seq concurrent="1" nextAc="seek">
              <p:cTn id="2" dur="indefinite" nodeType="mainSeq">
                <p:childTnLst>
                  <p:par>
                    <p:cTn id="3" fill="hold">
                      <p:stCondLst>
                        <p:cond delay="0"/>
                      </p:stCondLst>
                      <p:childTnLst>
                        <p:par>
                          <p:cTn id="4" fill="hold">
                            <p:stCondLst>
                              <p:cond delay="0"/>
                            </p:stCondLst>
                            <p:childTnLst>
                              <p:par>
                                <p:cTn id="5" presetID="35" presetClass="entr" fill="hold" nodeType="afterEffect">
                                  <p:stCondLst>
                                    <p:cond delay="0"/>
                                  </p:stCondLst>
                                  <p:childTnLst>
                                    <p:set>
                                      <p:cBhvr additive="repl">
                                        <p:cTn id="6" dur="1" fill="hold">
                                          <p:stCondLst>
                                            <p:cond delay="0"/>
                                          </p:stCondLst>
                                        </p:cTn>
                                        <p:tgtEl>
                                          <p:spTgt spid="9217"/>
                                        </p:tgtEl>
                                        <p:attrNameLst>
                                          <p:attrName>style.visibility</p:attrName>
                                        </p:attrNameLst>
                                      </p:cBhvr>
                                      <p:to>
                                        <p:strVal val="visible"/>
                                      </p:to>
                                    </p:set>
                                    <p:animEffect transition="in" filter="fade">
                                      <p:cBhvr additive="repl">
                                        <p:cTn id="7" dur="2000"/>
                                        <p:tgtEl>
                                          <p:spTgt spid="9217"/>
                                        </p:tgtEl>
                                      </p:cBhvr>
                                    </p:animEffect>
                                    <p:anim calcmode="lin" valueType="num">
                                      <p:cBhvr additive="repl">
                                        <p:cTn id="8" dur="2000" fill="hold"/>
                                        <p:tgtEl>
                                          <p:spTgt spid="9217"/>
                                        </p:tgtEl>
                                        <p:attrNameLst>
                                          <p:attrName>r</p:attrName>
                                        </p:attrNameLst>
                                      </p:cBhvr>
                                      <p:tavLst>
                                        <p:tav tm="100000">
                                          <p:val>
                                            <p:strVal val="720"/>
                                          </p:val>
                                        </p:tav>
                                        <p:tav>
                                          <p:val>
                                            <p:strVal val="0"/>
                                          </p:val>
                                        </p:tav>
                                      </p:tavLst>
                                    </p:anim>
                                    <p:anim calcmode="lin" valueType="num">
                                      <p:cBhvr additive="repl">
                                        <p:cTn id="9" dur="2000" fill="hold"/>
                                        <p:tgtEl>
                                          <p:spTgt spid="9217"/>
                                        </p:tgtEl>
                                        <p:attrNameLst>
                                          <p:attrName>ppt_h</p:attrName>
                                        </p:attrNameLst>
                                      </p:cBhvr>
                                      <p:tavLst>
                                        <p:tav tm="100000">
                                          <p:val>
                                            <p:strVal val="0"/>
                                          </p:val>
                                        </p:tav>
                                        <p:tav>
                                          <p:val>
                                            <p:strVal val="#ppt_h"/>
                                          </p:val>
                                        </p:tav>
                                      </p:tavLst>
                                    </p:anim>
                                    <p:anim calcmode="lin" valueType="num">
                                      <p:cBhvr additive="repl">
                                        <p:cTn id="10" dur="2000" fill="hold"/>
                                        <p:tgtEl>
                                          <p:spTgt spid="9217"/>
                                        </p:tgtEl>
                                        <p:attrNameLst>
                                          <p:attrName>ppt_w</p:attrName>
                                        </p:attrNameLst>
                                      </p:cBhvr>
                                      <p:tavLst>
                                        <p:tav tm="100000">
                                          <p:val>
                                            <p:strVal val="0"/>
                                          </p:val>
                                        </p:tav>
                                        <p:tav>
                                          <p:val>
                                            <p:strVal val="#ppt_w"/>
                                          </p:val>
                                        </p:tav>
                                      </p:tavLst>
                                    </p:anim>
                                  </p:childTnLst>
                                </p:cTn>
                              </p:par>
                            </p:childTnLst>
                          </p:cTn>
                        </p:par>
                        <p:par>
                          <p:cTn id="11" fill="hold">
                            <p:stCondLst>
                              <p:cond delay="2000"/>
                            </p:stCondLst>
                            <p:childTnLst>
                              <p:par>
                                <p:cTn id="12" presetID="37" presetClass="entr" fill="hold" nodeType="afterEffect">
                                  <p:stCondLst>
                                    <p:cond delay="0"/>
                                  </p:stCondLst>
                                  <p:childTnLst>
                                    <p:set>
                                      <p:cBhvr additive="repl">
                                        <p:cTn id="13" dur="3" fill="hold">
                                          <p:stCondLst>
                                            <p:cond delay="0"/>
                                          </p:stCondLst>
                                        </p:cTn>
                                        <p:tgtEl>
                                          <p:spTgt spid="9218"/>
                                        </p:tgtEl>
                                        <p:attrNameLst>
                                          <p:attrName>style.visibility</p:attrName>
                                        </p:attrNameLst>
                                      </p:cBhvr>
                                      <p:to>
                                        <p:strVal val="visible"/>
                                      </p:to>
                                    </p:set>
                                    <p:animEffect transition="in" filter="fade">
                                      <p:cBhvr additive="repl">
                                        <p:cTn id="14" dur="3000"/>
                                        <p:tgtEl>
                                          <p:spTgt spid="9218"/>
                                        </p:tgtEl>
                                      </p:cBhvr>
                                    </p:animEffect>
                                    <p:anim calcmode="lin" valueType="num">
                                      <p:cBhvr additive="repl">
                                        <p:cTn id="15" dur="3000" fill="hold"/>
                                        <p:tgtEl>
                                          <p:spTgt spid="9218"/>
                                        </p:tgtEl>
                                        <p:attrNameLst>
                                          <p:attrName>ppt_x</p:attrName>
                                        </p:attrNameLst>
                                      </p:cBhvr>
                                      <p:tavLst>
                                        <p:tav tm="100000">
                                          <p:val>
                                            <p:strVal val="#ppt_x"/>
                                          </p:val>
                                        </p:tav>
                                        <p:tav>
                                          <p:val>
                                            <p:strVal val="#ppt_x"/>
                                          </p:val>
                                        </p:tav>
                                      </p:tavLst>
                                    </p:anim>
                                    <p:anim calcmode="lin" valueType="num">
                                      <p:cBhvr additive="repl">
                                        <p:cTn id="16" dur="2700" decel="100000" fill="hold"/>
                                        <p:tgtEl>
                                          <p:spTgt spid="9218"/>
                                        </p:tgtEl>
                                        <p:attrNameLst>
                                          <p:attrName>ppt_y</p:attrName>
                                        </p:attrNameLst>
                                      </p:cBhvr>
                                      <p:tavLst>
                                        <p:tav tm="100000">
                                          <p:val>
                                            <p:strVal val="#ppt_y+1"/>
                                          </p:val>
                                        </p:tav>
                                        <p:tav>
                                          <p:val>
                                            <p:strVal val="#ppt_y-.03"/>
                                          </p:val>
                                        </p:tav>
                                      </p:tavLst>
                                    </p:anim>
                                    <p:anim calcmode="lin" valueType="num">
                                      <p:cBhvr additive="repl">
                                        <p:cTn id="17" dur="300" accel="100000" fill="hold">
                                          <p:stCondLst>
                                            <p:cond delay="2700"/>
                                          </p:stCondLst>
                                        </p:cTn>
                                        <p:tgtEl>
                                          <p:spTgt spid="9218"/>
                                        </p:tgtEl>
                                        <p:attrNameLst>
                                          <p:attrName>ppt_y</p:attrName>
                                        </p:attrNameLst>
                                      </p:cBhvr>
                                      <p:tavLst>
                                        <p:tav tm="100000">
                                          <p:val>
                                            <p:strVal val="#ppt_y-.03"/>
                                          </p:val>
                                        </p:tav>
                                        <p:tav>
                                          <p:val>
                                            <p:strVal val="#ppt_y"/>
                                          </p:val>
                                        </p:tav>
                                      </p:tavLst>
                                    </p:anim>
                                  </p:childTnLst>
                                </p:cTn>
                              </p:par>
                            </p:childTnLst>
                          </p:cTn>
                        </p:par>
                        <p:par>
                          <p:cTn id="18" fill="hold">
                            <p:stCondLst>
                              <p:cond delay="5000"/>
                            </p:stCondLst>
                            <p:childTnLst>
                              <p:par>
                                <p:cTn id="19" presetID="37" presetClass="entr" fill="hold" nodeType="afterEffect">
                                  <p:stCondLst>
                                    <p:cond delay="0"/>
                                  </p:stCondLst>
                                  <p:childTnLst>
                                    <p:set>
                                      <p:cBhvr additive="repl">
                                        <p:cTn id="20" dur="3" fill="hold">
                                          <p:stCondLst>
                                            <p:cond delay="0"/>
                                          </p:stCondLst>
                                        </p:cTn>
                                        <p:tgtEl>
                                          <p:spTgt spid="9218">
                                            <p:txEl>
                                              <p:pRg st="0" end="0"/>
                                            </p:txEl>
                                          </p:spTgt>
                                        </p:tgtEl>
                                        <p:attrNameLst>
                                          <p:attrName>style.visibility</p:attrName>
                                        </p:attrNameLst>
                                      </p:cBhvr>
                                      <p:to>
                                        <p:strVal val="visible"/>
                                      </p:to>
                                    </p:set>
                                    <p:animEffect transition="in" filter="fade">
                                      <p:cBhvr additive="repl">
                                        <p:cTn id="21" dur="3000"/>
                                        <p:tgtEl>
                                          <p:spTgt spid="9218">
                                            <p:txEl>
                                              <p:pRg st="0" end="0"/>
                                            </p:txEl>
                                          </p:spTgt>
                                        </p:tgtEl>
                                      </p:cBhvr>
                                    </p:animEffect>
                                    <p:anim calcmode="lin" valueType="num">
                                      <p:cBhvr additive="repl">
                                        <p:cTn id="22" dur="3000" fill="hold"/>
                                        <p:tgtEl>
                                          <p:spTgt spid="9218">
                                            <p:txEl>
                                              <p:pRg st="0" end="0"/>
                                            </p:txEl>
                                          </p:spTgt>
                                        </p:tgtEl>
                                        <p:attrNameLst>
                                          <p:attrName>ppt_x</p:attrName>
                                        </p:attrNameLst>
                                      </p:cBhvr>
                                      <p:tavLst>
                                        <p:tav tm="100000">
                                          <p:val>
                                            <p:strVal val="#ppt_x"/>
                                          </p:val>
                                        </p:tav>
                                        <p:tav>
                                          <p:val>
                                            <p:strVal val="#ppt_x"/>
                                          </p:val>
                                        </p:tav>
                                      </p:tavLst>
                                    </p:anim>
                                    <p:anim calcmode="lin" valueType="num">
                                      <p:cBhvr additive="repl">
                                        <p:cTn id="23" dur="2700" decel="100000" fill="hold"/>
                                        <p:tgtEl>
                                          <p:spTgt spid="9218">
                                            <p:txEl>
                                              <p:pRg st="0" end="0"/>
                                            </p:txEl>
                                          </p:spTgt>
                                        </p:tgtEl>
                                        <p:attrNameLst>
                                          <p:attrName>ppt_y</p:attrName>
                                        </p:attrNameLst>
                                      </p:cBhvr>
                                      <p:tavLst>
                                        <p:tav tm="100000">
                                          <p:val>
                                            <p:strVal val="#ppt_y+1"/>
                                          </p:val>
                                        </p:tav>
                                        <p:tav>
                                          <p:val>
                                            <p:strVal val="#ppt_y-.03"/>
                                          </p:val>
                                        </p:tav>
                                      </p:tavLst>
                                    </p:anim>
                                    <p:anim calcmode="lin" valueType="num">
                                      <p:cBhvr additive="repl">
                                        <p:cTn id="24" dur="300" accel="100000" fill="hold">
                                          <p:stCondLst>
                                            <p:cond delay="2700"/>
                                          </p:stCondLst>
                                        </p:cTn>
                                        <p:tgtEl>
                                          <p:spTgt spid="9218">
                                            <p:txEl>
                                              <p:pRg st="0" end="0"/>
                                            </p:txEl>
                                          </p:spTgt>
                                        </p:tgtEl>
                                        <p:attrNameLst>
                                          <p:attrName>ppt_y</p:attrName>
                                        </p:attrNameLst>
                                      </p:cBhvr>
                                      <p:tavLst>
                                        <p:tav tm="100000">
                                          <p:val>
                                            <p:strVal val="#ppt_y-.03"/>
                                          </p:val>
                                        </p:tav>
                                        <p:tav>
                                          <p:val>
                                            <p:strVal val="#ppt_y"/>
                                          </p:val>
                                        </p:tav>
                                      </p:tavLst>
                                    </p:anim>
                                  </p:childTnLst>
                                </p:cTn>
                              </p:par>
                            </p:childTnLst>
                          </p:cTn>
                        </p:par>
                        <p:par>
                          <p:cTn id="25" fill="hold">
                            <p:stCondLst>
                              <p:cond delay="8000"/>
                            </p:stCondLst>
                            <p:childTnLst>
                              <p:par>
                                <p:cTn id="26" presetID="37" presetClass="entr" fill="hold" nodeType="afterEffect">
                                  <p:stCondLst>
                                    <p:cond delay="0"/>
                                  </p:stCondLst>
                                  <p:childTnLst>
                                    <p:set>
                                      <p:cBhvr additive="repl">
                                        <p:cTn id="27" dur="3" fill="hold">
                                          <p:stCondLst>
                                            <p:cond delay="0"/>
                                          </p:stCondLst>
                                        </p:cTn>
                                        <p:tgtEl>
                                          <p:spTgt spid="9218">
                                            <p:txEl>
                                              <p:pRg st="1" end="1"/>
                                            </p:txEl>
                                          </p:spTgt>
                                        </p:tgtEl>
                                        <p:attrNameLst>
                                          <p:attrName>style.visibility</p:attrName>
                                        </p:attrNameLst>
                                      </p:cBhvr>
                                      <p:to>
                                        <p:strVal val="visible"/>
                                      </p:to>
                                    </p:set>
                                    <p:animEffect transition="in" filter="fade">
                                      <p:cBhvr additive="repl">
                                        <p:cTn id="28" dur="3000"/>
                                        <p:tgtEl>
                                          <p:spTgt spid="9218">
                                            <p:txEl>
                                              <p:pRg st="1" end="1"/>
                                            </p:txEl>
                                          </p:spTgt>
                                        </p:tgtEl>
                                      </p:cBhvr>
                                    </p:animEffect>
                                    <p:anim calcmode="lin" valueType="num">
                                      <p:cBhvr additive="repl">
                                        <p:cTn id="29" dur="3000" fill="hold"/>
                                        <p:tgtEl>
                                          <p:spTgt spid="9218">
                                            <p:txEl>
                                              <p:pRg st="1" end="1"/>
                                            </p:txEl>
                                          </p:spTgt>
                                        </p:tgtEl>
                                        <p:attrNameLst>
                                          <p:attrName>ppt_x</p:attrName>
                                        </p:attrNameLst>
                                      </p:cBhvr>
                                      <p:tavLst>
                                        <p:tav tm="100000">
                                          <p:val>
                                            <p:strVal val="#ppt_x"/>
                                          </p:val>
                                        </p:tav>
                                        <p:tav>
                                          <p:val>
                                            <p:strVal val="#ppt_x"/>
                                          </p:val>
                                        </p:tav>
                                      </p:tavLst>
                                    </p:anim>
                                    <p:anim calcmode="lin" valueType="num">
                                      <p:cBhvr additive="repl">
                                        <p:cTn id="30" dur="2700" decel="100000" fill="hold"/>
                                        <p:tgtEl>
                                          <p:spTgt spid="9218">
                                            <p:txEl>
                                              <p:pRg st="1" end="1"/>
                                            </p:txEl>
                                          </p:spTgt>
                                        </p:tgtEl>
                                        <p:attrNameLst>
                                          <p:attrName>ppt_y</p:attrName>
                                        </p:attrNameLst>
                                      </p:cBhvr>
                                      <p:tavLst>
                                        <p:tav tm="100000">
                                          <p:val>
                                            <p:strVal val="#ppt_y+1"/>
                                          </p:val>
                                        </p:tav>
                                        <p:tav>
                                          <p:val>
                                            <p:strVal val="#ppt_y-.03"/>
                                          </p:val>
                                        </p:tav>
                                      </p:tavLst>
                                    </p:anim>
                                    <p:anim calcmode="lin" valueType="num">
                                      <p:cBhvr additive="repl">
                                        <p:cTn id="31" dur="300" accel="100000" fill="hold">
                                          <p:stCondLst>
                                            <p:cond delay="2700"/>
                                          </p:stCondLst>
                                        </p:cTn>
                                        <p:tgtEl>
                                          <p:spTgt spid="9218">
                                            <p:txEl>
                                              <p:pRg st="1" end="1"/>
                                            </p:txEl>
                                          </p:spTgt>
                                        </p:tgtEl>
                                        <p:attrNameLst>
                                          <p:attrName>ppt_y</p:attrName>
                                        </p:attrNameLst>
                                      </p:cBhvr>
                                      <p:tavLst>
                                        <p:tav tm="100000">
                                          <p:val>
                                            <p:strVal val="#ppt_y-.03"/>
                                          </p:val>
                                        </p:tav>
                                        <p:tav>
                                          <p:val>
                                            <p:strVal val="#ppt_y"/>
                                          </p:val>
                                        </p:tav>
                                      </p:tavLst>
                                    </p:anim>
                                  </p:childTnLst>
                                </p:cTn>
                              </p:par>
                            </p:childTnLst>
                          </p:cTn>
                        </p:par>
                        <p:par>
                          <p:cTn id="32" fill="hold">
                            <p:stCondLst>
                              <p:cond delay="11000"/>
                            </p:stCondLst>
                            <p:childTnLst>
                              <p:par>
                                <p:cTn id="33" presetID="37" presetClass="entr" fill="hold" nodeType="afterEffect">
                                  <p:stCondLst>
                                    <p:cond delay="0"/>
                                  </p:stCondLst>
                                  <p:childTnLst>
                                    <p:set>
                                      <p:cBhvr additive="repl">
                                        <p:cTn id="34" dur="3" fill="hold">
                                          <p:stCondLst>
                                            <p:cond delay="0"/>
                                          </p:stCondLst>
                                        </p:cTn>
                                        <p:tgtEl>
                                          <p:spTgt spid="9218">
                                            <p:txEl>
                                              <p:pRg st="2" end="2"/>
                                            </p:txEl>
                                          </p:spTgt>
                                        </p:tgtEl>
                                        <p:attrNameLst>
                                          <p:attrName>style.visibility</p:attrName>
                                        </p:attrNameLst>
                                      </p:cBhvr>
                                      <p:to>
                                        <p:strVal val="visible"/>
                                      </p:to>
                                    </p:set>
                                    <p:animEffect transition="in" filter="fade">
                                      <p:cBhvr additive="repl">
                                        <p:cTn id="35" dur="3000"/>
                                        <p:tgtEl>
                                          <p:spTgt spid="9218">
                                            <p:txEl>
                                              <p:pRg st="2" end="2"/>
                                            </p:txEl>
                                          </p:spTgt>
                                        </p:tgtEl>
                                      </p:cBhvr>
                                    </p:animEffect>
                                    <p:anim calcmode="lin" valueType="num">
                                      <p:cBhvr additive="repl">
                                        <p:cTn id="36" dur="3000" fill="hold"/>
                                        <p:tgtEl>
                                          <p:spTgt spid="9218">
                                            <p:txEl>
                                              <p:pRg st="2" end="2"/>
                                            </p:txEl>
                                          </p:spTgt>
                                        </p:tgtEl>
                                        <p:attrNameLst>
                                          <p:attrName>ppt_x</p:attrName>
                                        </p:attrNameLst>
                                      </p:cBhvr>
                                      <p:tavLst>
                                        <p:tav tm="100000">
                                          <p:val>
                                            <p:strVal val="#ppt_x"/>
                                          </p:val>
                                        </p:tav>
                                        <p:tav>
                                          <p:val>
                                            <p:strVal val="#ppt_x"/>
                                          </p:val>
                                        </p:tav>
                                      </p:tavLst>
                                    </p:anim>
                                    <p:anim calcmode="lin" valueType="num">
                                      <p:cBhvr additive="repl">
                                        <p:cTn id="37" dur="2700" decel="100000" fill="hold"/>
                                        <p:tgtEl>
                                          <p:spTgt spid="9218">
                                            <p:txEl>
                                              <p:pRg st="2" end="2"/>
                                            </p:txEl>
                                          </p:spTgt>
                                        </p:tgtEl>
                                        <p:attrNameLst>
                                          <p:attrName>ppt_y</p:attrName>
                                        </p:attrNameLst>
                                      </p:cBhvr>
                                      <p:tavLst>
                                        <p:tav tm="100000">
                                          <p:val>
                                            <p:strVal val="#ppt_y+1"/>
                                          </p:val>
                                        </p:tav>
                                        <p:tav>
                                          <p:val>
                                            <p:strVal val="#ppt_y-.03"/>
                                          </p:val>
                                        </p:tav>
                                      </p:tavLst>
                                    </p:anim>
                                    <p:anim calcmode="lin" valueType="num">
                                      <p:cBhvr additive="repl">
                                        <p:cTn id="38" dur="300" accel="100000" fill="hold">
                                          <p:stCondLst>
                                            <p:cond delay="2700"/>
                                          </p:stCondLst>
                                        </p:cTn>
                                        <p:tgtEl>
                                          <p:spTgt spid="9218">
                                            <p:txEl>
                                              <p:pRg st="2" end="2"/>
                                            </p:txEl>
                                          </p:spTgt>
                                        </p:tgtEl>
                                        <p:attrNameLst>
                                          <p:attrName>ppt_y</p:attrName>
                                        </p:attrNameLst>
                                      </p:cBhvr>
                                      <p:tavLst>
                                        <p:tav tm="100000">
                                          <p:val>
                                            <p:strVal val="#ppt_y-.03"/>
                                          </p:val>
                                        </p:tav>
                                        <p:tav>
                                          <p:val>
                                            <p:strVal val="#ppt_y"/>
                                          </p:val>
                                        </p:tav>
                                      </p:tavLst>
                                    </p:anim>
                                  </p:childTnLst>
                                </p:cTn>
                              </p:par>
                            </p:childTnLst>
                          </p:cTn>
                        </p:par>
                        <p:par>
                          <p:cTn id="39" fill="hold">
                            <p:stCondLst>
                              <p:cond delay="14000"/>
                            </p:stCondLst>
                            <p:childTnLst>
                              <p:par>
                                <p:cTn id="40" presetID="37" presetClass="entr" fill="hold" nodeType="afterEffect">
                                  <p:stCondLst>
                                    <p:cond delay="0"/>
                                  </p:stCondLst>
                                  <p:childTnLst>
                                    <p:set>
                                      <p:cBhvr additive="repl">
                                        <p:cTn id="41" dur="3" fill="hold">
                                          <p:stCondLst>
                                            <p:cond delay="0"/>
                                          </p:stCondLst>
                                        </p:cTn>
                                        <p:tgtEl>
                                          <p:spTgt spid="9218">
                                            <p:txEl>
                                              <p:pRg st="3" end="3"/>
                                            </p:txEl>
                                          </p:spTgt>
                                        </p:tgtEl>
                                        <p:attrNameLst>
                                          <p:attrName>style.visibility</p:attrName>
                                        </p:attrNameLst>
                                      </p:cBhvr>
                                      <p:to>
                                        <p:strVal val="visible"/>
                                      </p:to>
                                    </p:set>
                                    <p:animEffect transition="in" filter="fade">
                                      <p:cBhvr additive="repl">
                                        <p:cTn id="42" dur="3000"/>
                                        <p:tgtEl>
                                          <p:spTgt spid="9218">
                                            <p:txEl>
                                              <p:pRg st="3" end="3"/>
                                            </p:txEl>
                                          </p:spTgt>
                                        </p:tgtEl>
                                      </p:cBhvr>
                                    </p:animEffect>
                                    <p:anim calcmode="lin" valueType="num">
                                      <p:cBhvr additive="repl">
                                        <p:cTn id="43" dur="3000" fill="hold"/>
                                        <p:tgtEl>
                                          <p:spTgt spid="9218">
                                            <p:txEl>
                                              <p:pRg st="3" end="3"/>
                                            </p:txEl>
                                          </p:spTgt>
                                        </p:tgtEl>
                                        <p:attrNameLst>
                                          <p:attrName>ppt_x</p:attrName>
                                        </p:attrNameLst>
                                      </p:cBhvr>
                                      <p:tavLst>
                                        <p:tav tm="100000">
                                          <p:val>
                                            <p:strVal val="#ppt_x"/>
                                          </p:val>
                                        </p:tav>
                                        <p:tav>
                                          <p:val>
                                            <p:strVal val="#ppt_x"/>
                                          </p:val>
                                        </p:tav>
                                      </p:tavLst>
                                    </p:anim>
                                    <p:anim calcmode="lin" valueType="num">
                                      <p:cBhvr additive="repl">
                                        <p:cTn id="44" dur="2700" decel="100000" fill="hold"/>
                                        <p:tgtEl>
                                          <p:spTgt spid="9218">
                                            <p:txEl>
                                              <p:pRg st="3" end="3"/>
                                            </p:txEl>
                                          </p:spTgt>
                                        </p:tgtEl>
                                        <p:attrNameLst>
                                          <p:attrName>ppt_y</p:attrName>
                                        </p:attrNameLst>
                                      </p:cBhvr>
                                      <p:tavLst>
                                        <p:tav tm="100000">
                                          <p:val>
                                            <p:strVal val="#ppt_y+1"/>
                                          </p:val>
                                        </p:tav>
                                        <p:tav>
                                          <p:val>
                                            <p:strVal val="#ppt_y-.03"/>
                                          </p:val>
                                        </p:tav>
                                      </p:tavLst>
                                    </p:anim>
                                    <p:anim calcmode="lin" valueType="num">
                                      <p:cBhvr additive="repl">
                                        <p:cTn id="45" dur="300" accel="100000" fill="hold">
                                          <p:stCondLst>
                                            <p:cond delay="2700"/>
                                          </p:stCondLst>
                                        </p:cTn>
                                        <p:tgtEl>
                                          <p:spTgt spid="9218">
                                            <p:txEl>
                                              <p:pRg st="3" end="3"/>
                                            </p:txEl>
                                          </p:spTgt>
                                        </p:tgtEl>
                                        <p:attrNameLst>
                                          <p:attrName>ppt_y</p:attrName>
                                        </p:attrNameLst>
                                      </p:cBhvr>
                                      <p:tavLst>
                                        <p:tav tm="100000">
                                          <p:val>
                                            <p:strVal val="#ppt_y-.03"/>
                                          </p:val>
                                        </p:tav>
                                        <p:tav>
                                          <p:val>
                                            <p:strVal val="#ppt_y"/>
                                          </p:val>
                                        </p:tav>
                                      </p:tavLst>
                                    </p:anim>
                                  </p:childTnLst>
                                </p:cTn>
                              </p:par>
                            </p:childTnLst>
                          </p:cTn>
                        </p:par>
                        <p:par>
                          <p:cTn id="46" fill="hold">
                            <p:stCondLst>
                              <p:cond delay="17000"/>
                            </p:stCondLst>
                            <p:childTnLst>
                              <p:par>
                                <p:cTn id="47" presetID="37" presetClass="entr" fill="hold" nodeType="afterEffect">
                                  <p:stCondLst>
                                    <p:cond delay="0"/>
                                  </p:stCondLst>
                                  <p:childTnLst>
                                    <p:set>
                                      <p:cBhvr additive="repl">
                                        <p:cTn id="48" dur="3" fill="hold">
                                          <p:stCondLst>
                                            <p:cond delay="0"/>
                                          </p:stCondLst>
                                        </p:cTn>
                                        <p:tgtEl>
                                          <p:spTgt spid="9218">
                                            <p:txEl>
                                              <p:pRg st="4" end="4"/>
                                            </p:txEl>
                                          </p:spTgt>
                                        </p:tgtEl>
                                        <p:attrNameLst>
                                          <p:attrName>style.visibility</p:attrName>
                                        </p:attrNameLst>
                                      </p:cBhvr>
                                      <p:to>
                                        <p:strVal val="visible"/>
                                      </p:to>
                                    </p:set>
                                    <p:animEffect transition="in" filter="fade">
                                      <p:cBhvr additive="repl">
                                        <p:cTn id="49" dur="3000"/>
                                        <p:tgtEl>
                                          <p:spTgt spid="9218">
                                            <p:txEl>
                                              <p:pRg st="4" end="4"/>
                                            </p:txEl>
                                          </p:spTgt>
                                        </p:tgtEl>
                                      </p:cBhvr>
                                    </p:animEffect>
                                    <p:anim calcmode="lin" valueType="num">
                                      <p:cBhvr additive="repl">
                                        <p:cTn id="50" dur="3000" fill="hold"/>
                                        <p:tgtEl>
                                          <p:spTgt spid="9218">
                                            <p:txEl>
                                              <p:pRg st="4" end="4"/>
                                            </p:txEl>
                                          </p:spTgt>
                                        </p:tgtEl>
                                        <p:attrNameLst>
                                          <p:attrName>ppt_x</p:attrName>
                                        </p:attrNameLst>
                                      </p:cBhvr>
                                      <p:tavLst>
                                        <p:tav tm="100000">
                                          <p:val>
                                            <p:strVal val="#ppt_x"/>
                                          </p:val>
                                        </p:tav>
                                        <p:tav>
                                          <p:val>
                                            <p:strVal val="#ppt_x"/>
                                          </p:val>
                                        </p:tav>
                                      </p:tavLst>
                                    </p:anim>
                                    <p:anim calcmode="lin" valueType="num">
                                      <p:cBhvr additive="repl">
                                        <p:cTn id="51" dur="2700" decel="100000" fill="hold"/>
                                        <p:tgtEl>
                                          <p:spTgt spid="9218">
                                            <p:txEl>
                                              <p:pRg st="4" end="4"/>
                                            </p:txEl>
                                          </p:spTgt>
                                        </p:tgtEl>
                                        <p:attrNameLst>
                                          <p:attrName>ppt_y</p:attrName>
                                        </p:attrNameLst>
                                      </p:cBhvr>
                                      <p:tavLst>
                                        <p:tav tm="100000">
                                          <p:val>
                                            <p:strVal val="#ppt_y+1"/>
                                          </p:val>
                                        </p:tav>
                                        <p:tav>
                                          <p:val>
                                            <p:strVal val="#ppt_y-.03"/>
                                          </p:val>
                                        </p:tav>
                                      </p:tavLst>
                                    </p:anim>
                                    <p:anim calcmode="lin" valueType="num">
                                      <p:cBhvr additive="repl">
                                        <p:cTn id="52" dur="300" accel="100000" fill="hold">
                                          <p:stCondLst>
                                            <p:cond delay="2700"/>
                                          </p:stCondLst>
                                        </p:cTn>
                                        <p:tgtEl>
                                          <p:spTgt spid="9218">
                                            <p:txEl>
                                              <p:pRg st="4" end="4"/>
                                            </p:txEl>
                                          </p:spTgt>
                                        </p:tgtEl>
                                        <p:attrNameLst>
                                          <p:attrName>ppt_y</p:attrName>
                                        </p:attrNameLst>
                                      </p:cBhvr>
                                      <p:tavLst>
                                        <p:tav tm="100000">
                                          <p:val>
                                            <p:strVal val="#ppt_y-.03"/>
                                          </p:val>
                                        </p:tav>
                                        <p:tav>
                                          <p:val>
                                            <p:strVal val="#ppt_y"/>
                                          </p:val>
                                        </p:tav>
                                      </p:tavLst>
                                    </p:anim>
                                  </p:childTnLst>
                                </p:cTn>
                              </p:par>
                            </p:childTnLst>
                          </p:cTn>
                        </p:par>
                        <p:par>
                          <p:cTn id="53" fill="hold">
                            <p:stCondLst>
                              <p:cond delay="20000"/>
                            </p:stCondLst>
                            <p:childTnLst>
                              <p:par>
                                <p:cTn id="54" presetID="37" presetClass="entr" fill="hold" nodeType="afterEffect">
                                  <p:stCondLst>
                                    <p:cond delay="0"/>
                                  </p:stCondLst>
                                  <p:childTnLst>
                                    <p:set>
                                      <p:cBhvr additive="repl">
                                        <p:cTn id="55" dur="3" fill="hold">
                                          <p:stCondLst>
                                            <p:cond delay="0"/>
                                          </p:stCondLst>
                                        </p:cTn>
                                        <p:tgtEl>
                                          <p:spTgt spid="9218">
                                            <p:txEl>
                                              <p:pRg st="5" end="5"/>
                                            </p:txEl>
                                          </p:spTgt>
                                        </p:tgtEl>
                                        <p:attrNameLst>
                                          <p:attrName>style.visibility</p:attrName>
                                        </p:attrNameLst>
                                      </p:cBhvr>
                                      <p:to>
                                        <p:strVal val="visible"/>
                                      </p:to>
                                    </p:set>
                                    <p:animEffect transition="in" filter="fade">
                                      <p:cBhvr additive="repl">
                                        <p:cTn id="56" dur="3000"/>
                                        <p:tgtEl>
                                          <p:spTgt spid="9218">
                                            <p:txEl>
                                              <p:pRg st="5" end="5"/>
                                            </p:txEl>
                                          </p:spTgt>
                                        </p:tgtEl>
                                      </p:cBhvr>
                                    </p:animEffect>
                                    <p:anim calcmode="lin" valueType="num">
                                      <p:cBhvr additive="repl">
                                        <p:cTn id="57" dur="3000" fill="hold"/>
                                        <p:tgtEl>
                                          <p:spTgt spid="9218">
                                            <p:txEl>
                                              <p:pRg st="5" end="5"/>
                                            </p:txEl>
                                          </p:spTgt>
                                        </p:tgtEl>
                                        <p:attrNameLst>
                                          <p:attrName>ppt_x</p:attrName>
                                        </p:attrNameLst>
                                      </p:cBhvr>
                                      <p:tavLst>
                                        <p:tav tm="100000">
                                          <p:val>
                                            <p:strVal val="#ppt_x"/>
                                          </p:val>
                                        </p:tav>
                                        <p:tav>
                                          <p:val>
                                            <p:strVal val="#ppt_x"/>
                                          </p:val>
                                        </p:tav>
                                      </p:tavLst>
                                    </p:anim>
                                    <p:anim calcmode="lin" valueType="num">
                                      <p:cBhvr additive="repl">
                                        <p:cTn id="58" dur="2700" decel="100000" fill="hold"/>
                                        <p:tgtEl>
                                          <p:spTgt spid="9218">
                                            <p:txEl>
                                              <p:pRg st="5" end="5"/>
                                            </p:txEl>
                                          </p:spTgt>
                                        </p:tgtEl>
                                        <p:attrNameLst>
                                          <p:attrName>ppt_y</p:attrName>
                                        </p:attrNameLst>
                                      </p:cBhvr>
                                      <p:tavLst>
                                        <p:tav tm="100000">
                                          <p:val>
                                            <p:strVal val="#ppt_y+1"/>
                                          </p:val>
                                        </p:tav>
                                        <p:tav>
                                          <p:val>
                                            <p:strVal val="#ppt_y-.03"/>
                                          </p:val>
                                        </p:tav>
                                      </p:tavLst>
                                    </p:anim>
                                    <p:anim calcmode="lin" valueType="num">
                                      <p:cBhvr additive="repl">
                                        <p:cTn id="59" dur="300" accel="100000" fill="hold">
                                          <p:stCondLst>
                                            <p:cond delay="2700"/>
                                          </p:stCondLst>
                                        </p:cTn>
                                        <p:tgtEl>
                                          <p:spTgt spid="9218">
                                            <p:txEl>
                                              <p:pRg st="5" end="5"/>
                                            </p:txEl>
                                          </p:spTgt>
                                        </p:tgtEl>
                                        <p:attrNameLst>
                                          <p:attrName>ppt_y</p:attrName>
                                        </p:attrNameLst>
                                      </p:cBhvr>
                                      <p:tavLst>
                                        <p:tav tm="100000">
                                          <p:val>
                                            <p:strVal val="#ppt_y-.03"/>
                                          </p:val>
                                        </p:tav>
                                        <p:tav>
                                          <p:val>
                                            <p:strVal val="#ppt_y"/>
                                          </p:val>
                                        </p:tav>
                                      </p:tavLst>
                                    </p:anim>
                                  </p:childTnLst>
                                </p:cTn>
                              </p:par>
                            </p:childTnLst>
                          </p:cTn>
                        </p:par>
                        <p:par>
                          <p:cTn id="60" fill="hold">
                            <p:stCondLst>
                              <p:cond delay="23000"/>
                            </p:stCondLst>
                            <p:childTnLst>
                              <p:par>
                                <p:cTn id="61" presetID="37" presetClass="entr" fill="hold" nodeType="afterEffect">
                                  <p:stCondLst>
                                    <p:cond delay="0"/>
                                  </p:stCondLst>
                                  <p:childTnLst>
                                    <p:set>
                                      <p:cBhvr additive="repl">
                                        <p:cTn id="62" dur="3" fill="hold">
                                          <p:stCondLst>
                                            <p:cond delay="0"/>
                                          </p:stCondLst>
                                        </p:cTn>
                                        <p:tgtEl>
                                          <p:spTgt spid="9218">
                                            <p:txEl>
                                              <p:pRg st="6" end="6"/>
                                            </p:txEl>
                                          </p:spTgt>
                                        </p:tgtEl>
                                        <p:attrNameLst>
                                          <p:attrName>style.visibility</p:attrName>
                                        </p:attrNameLst>
                                      </p:cBhvr>
                                      <p:to>
                                        <p:strVal val="visible"/>
                                      </p:to>
                                    </p:set>
                                    <p:animEffect transition="in" filter="fade">
                                      <p:cBhvr additive="repl">
                                        <p:cTn id="63" dur="3000"/>
                                        <p:tgtEl>
                                          <p:spTgt spid="9218">
                                            <p:txEl>
                                              <p:pRg st="6" end="6"/>
                                            </p:txEl>
                                          </p:spTgt>
                                        </p:tgtEl>
                                      </p:cBhvr>
                                    </p:animEffect>
                                    <p:anim calcmode="lin" valueType="num">
                                      <p:cBhvr additive="repl">
                                        <p:cTn id="64" dur="3000" fill="hold"/>
                                        <p:tgtEl>
                                          <p:spTgt spid="9218">
                                            <p:txEl>
                                              <p:pRg st="6" end="6"/>
                                            </p:txEl>
                                          </p:spTgt>
                                        </p:tgtEl>
                                        <p:attrNameLst>
                                          <p:attrName>ppt_x</p:attrName>
                                        </p:attrNameLst>
                                      </p:cBhvr>
                                      <p:tavLst>
                                        <p:tav tm="100000">
                                          <p:val>
                                            <p:strVal val="#ppt_x"/>
                                          </p:val>
                                        </p:tav>
                                        <p:tav>
                                          <p:val>
                                            <p:strVal val="#ppt_x"/>
                                          </p:val>
                                        </p:tav>
                                      </p:tavLst>
                                    </p:anim>
                                    <p:anim calcmode="lin" valueType="num">
                                      <p:cBhvr additive="repl">
                                        <p:cTn id="65" dur="2700" decel="100000" fill="hold"/>
                                        <p:tgtEl>
                                          <p:spTgt spid="9218">
                                            <p:txEl>
                                              <p:pRg st="6" end="6"/>
                                            </p:txEl>
                                          </p:spTgt>
                                        </p:tgtEl>
                                        <p:attrNameLst>
                                          <p:attrName>ppt_y</p:attrName>
                                        </p:attrNameLst>
                                      </p:cBhvr>
                                      <p:tavLst>
                                        <p:tav tm="100000">
                                          <p:val>
                                            <p:strVal val="#ppt_y+1"/>
                                          </p:val>
                                        </p:tav>
                                        <p:tav>
                                          <p:val>
                                            <p:strVal val="#ppt_y-.03"/>
                                          </p:val>
                                        </p:tav>
                                      </p:tavLst>
                                    </p:anim>
                                    <p:anim calcmode="lin" valueType="num">
                                      <p:cBhvr additive="repl">
                                        <p:cTn id="66" dur="300" accel="100000" fill="hold">
                                          <p:stCondLst>
                                            <p:cond delay="2700"/>
                                          </p:stCondLst>
                                        </p:cTn>
                                        <p:tgtEl>
                                          <p:spTgt spid="9218">
                                            <p:txEl>
                                              <p:pRg st="6" end="6"/>
                                            </p:txEl>
                                          </p:spTgt>
                                        </p:tgtEl>
                                        <p:attrNameLst>
                                          <p:attrName>ppt_y</p:attrName>
                                        </p:attrNameLst>
                                      </p:cBhvr>
                                      <p:tavLst>
                                        <p:tav tm="100000">
                                          <p:val>
                                            <p:strVal val="#ppt_y-.03"/>
                                          </p:val>
                                        </p:tav>
                                        <p:tav>
                                          <p:val>
                                            <p:strVal val="#ppt_y"/>
                                          </p:val>
                                        </p:tav>
                                      </p:tavLst>
                                    </p:anim>
                                  </p:childTnLst>
                                </p:cTn>
                              </p:par>
                            </p:childTnLst>
                          </p:cTn>
                        </p:par>
                        <p:par>
                          <p:cTn id="67" fill="hold">
                            <p:stCondLst>
                              <p:cond delay="26000"/>
                            </p:stCondLst>
                            <p:childTnLst>
                              <p:par>
                                <p:cTn id="68" presetID="37" presetClass="entr" fill="hold" nodeType="afterEffect">
                                  <p:stCondLst>
                                    <p:cond delay="0"/>
                                  </p:stCondLst>
                                  <p:childTnLst>
                                    <p:set>
                                      <p:cBhvr additive="repl">
                                        <p:cTn id="69" dur="3" fill="hold">
                                          <p:stCondLst>
                                            <p:cond delay="0"/>
                                          </p:stCondLst>
                                        </p:cTn>
                                        <p:tgtEl>
                                          <p:spTgt spid="9218">
                                            <p:txEl>
                                              <p:pRg st="7" end="7"/>
                                            </p:txEl>
                                          </p:spTgt>
                                        </p:tgtEl>
                                        <p:attrNameLst>
                                          <p:attrName>style.visibility</p:attrName>
                                        </p:attrNameLst>
                                      </p:cBhvr>
                                      <p:to>
                                        <p:strVal val="visible"/>
                                      </p:to>
                                    </p:set>
                                    <p:animEffect transition="in" filter="fade">
                                      <p:cBhvr additive="repl">
                                        <p:cTn id="70" dur="3000"/>
                                        <p:tgtEl>
                                          <p:spTgt spid="9218">
                                            <p:txEl>
                                              <p:pRg st="7" end="7"/>
                                            </p:txEl>
                                          </p:spTgt>
                                        </p:tgtEl>
                                      </p:cBhvr>
                                    </p:animEffect>
                                    <p:anim calcmode="lin" valueType="num">
                                      <p:cBhvr additive="repl">
                                        <p:cTn id="71" dur="3000" fill="hold"/>
                                        <p:tgtEl>
                                          <p:spTgt spid="9218">
                                            <p:txEl>
                                              <p:pRg st="7" end="7"/>
                                            </p:txEl>
                                          </p:spTgt>
                                        </p:tgtEl>
                                        <p:attrNameLst>
                                          <p:attrName>ppt_x</p:attrName>
                                        </p:attrNameLst>
                                      </p:cBhvr>
                                      <p:tavLst>
                                        <p:tav tm="100000">
                                          <p:val>
                                            <p:strVal val="#ppt_x"/>
                                          </p:val>
                                        </p:tav>
                                        <p:tav>
                                          <p:val>
                                            <p:strVal val="#ppt_x"/>
                                          </p:val>
                                        </p:tav>
                                      </p:tavLst>
                                    </p:anim>
                                    <p:anim calcmode="lin" valueType="num">
                                      <p:cBhvr additive="repl">
                                        <p:cTn id="72" dur="2700" decel="100000" fill="hold"/>
                                        <p:tgtEl>
                                          <p:spTgt spid="9218">
                                            <p:txEl>
                                              <p:pRg st="7" end="7"/>
                                            </p:txEl>
                                          </p:spTgt>
                                        </p:tgtEl>
                                        <p:attrNameLst>
                                          <p:attrName>ppt_y</p:attrName>
                                        </p:attrNameLst>
                                      </p:cBhvr>
                                      <p:tavLst>
                                        <p:tav tm="100000">
                                          <p:val>
                                            <p:strVal val="#ppt_y+1"/>
                                          </p:val>
                                        </p:tav>
                                        <p:tav>
                                          <p:val>
                                            <p:strVal val="#ppt_y-.03"/>
                                          </p:val>
                                        </p:tav>
                                      </p:tavLst>
                                    </p:anim>
                                    <p:anim calcmode="lin" valueType="num">
                                      <p:cBhvr additive="repl">
                                        <p:cTn id="73" dur="300" accel="100000" fill="hold">
                                          <p:stCondLst>
                                            <p:cond delay="2700"/>
                                          </p:stCondLst>
                                        </p:cTn>
                                        <p:tgtEl>
                                          <p:spTgt spid="9218">
                                            <p:txEl>
                                              <p:pRg st="7" end="7"/>
                                            </p:txEl>
                                          </p:spTgt>
                                        </p:tgtEl>
                                        <p:attrNameLst>
                                          <p:attrName>ppt_y</p:attrName>
                                        </p:attrNameLst>
                                      </p:cBhvr>
                                      <p:tavLst>
                                        <p:tav tm="100000">
                                          <p:val>
                                            <p:strVal val="#ppt_y-.03"/>
                                          </p:val>
                                        </p:tav>
                                        <p:tav>
                                          <p:val>
                                            <p:strVal val="#ppt_y"/>
                                          </p:val>
                                        </p:tav>
                                      </p:tavLst>
                                    </p:anim>
                                  </p:childTnLst>
                                </p:cTn>
                              </p:par>
                            </p:childTnLst>
                          </p:cTn>
                        </p:par>
                        <p:par>
                          <p:cTn id="74" fill="hold">
                            <p:stCondLst>
                              <p:cond delay="29000"/>
                            </p:stCondLst>
                            <p:childTnLst>
                              <p:par>
                                <p:cTn id="75" presetID="37" presetClass="entr" fill="hold" nodeType="afterEffect">
                                  <p:stCondLst>
                                    <p:cond delay="0"/>
                                  </p:stCondLst>
                                  <p:childTnLst>
                                    <p:set>
                                      <p:cBhvr additive="repl">
                                        <p:cTn id="76" dur="3" fill="hold">
                                          <p:stCondLst>
                                            <p:cond delay="0"/>
                                          </p:stCondLst>
                                        </p:cTn>
                                        <p:tgtEl>
                                          <p:spTgt spid="9218">
                                            <p:txEl>
                                              <p:pRg st="8" end="8"/>
                                            </p:txEl>
                                          </p:spTgt>
                                        </p:tgtEl>
                                        <p:attrNameLst>
                                          <p:attrName>style.visibility</p:attrName>
                                        </p:attrNameLst>
                                      </p:cBhvr>
                                      <p:to>
                                        <p:strVal val="visible"/>
                                      </p:to>
                                    </p:set>
                                    <p:animEffect transition="in" filter="fade">
                                      <p:cBhvr additive="repl">
                                        <p:cTn id="77" dur="3000"/>
                                        <p:tgtEl>
                                          <p:spTgt spid="9218">
                                            <p:txEl>
                                              <p:pRg st="8" end="8"/>
                                            </p:txEl>
                                          </p:spTgt>
                                        </p:tgtEl>
                                      </p:cBhvr>
                                    </p:animEffect>
                                    <p:anim calcmode="lin" valueType="num">
                                      <p:cBhvr additive="repl">
                                        <p:cTn id="78" dur="3000" fill="hold"/>
                                        <p:tgtEl>
                                          <p:spTgt spid="9218">
                                            <p:txEl>
                                              <p:pRg st="8" end="8"/>
                                            </p:txEl>
                                          </p:spTgt>
                                        </p:tgtEl>
                                        <p:attrNameLst>
                                          <p:attrName>ppt_x</p:attrName>
                                        </p:attrNameLst>
                                      </p:cBhvr>
                                      <p:tavLst>
                                        <p:tav tm="100000">
                                          <p:val>
                                            <p:strVal val="#ppt_x"/>
                                          </p:val>
                                        </p:tav>
                                        <p:tav>
                                          <p:val>
                                            <p:strVal val="#ppt_x"/>
                                          </p:val>
                                        </p:tav>
                                      </p:tavLst>
                                    </p:anim>
                                    <p:anim calcmode="lin" valueType="num">
                                      <p:cBhvr additive="repl">
                                        <p:cTn id="79" dur="2700" decel="100000" fill="hold"/>
                                        <p:tgtEl>
                                          <p:spTgt spid="9218">
                                            <p:txEl>
                                              <p:pRg st="8" end="8"/>
                                            </p:txEl>
                                          </p:spTgt>
                                        </p:tgtEl>
                                        <p:attrNameLst>
                                          <p:attrName>ppt_y</p:attrName>
                                        </p:attrNameLst>
                                      </p:cBhvr>
                                      <p:tavLst>
                                        <p:tav tm="100000">
                                          <p:val>
                                            <p:strVal val="#ppt_y+1"/>
                                          </p:val>
                                        </p:tav>
                                        <p:tav>
                                          <p:val>
                                            <p:strVal val="#ppt_y-.03"/>
                                          </p:val>
                                        </p:tav>
                                      </p:tavLst>
                                    </p:anim>
                                    <p:anim calcmode="lin" valueType="num">
                                      <p:cBhvr additive="repl">
                                        <p:cTn id="80" dur="300" accel="100000" fill="hold">
                                          <p:stCondLst>
                                            <p:cond delay="2700"/>
                                          </p:stCondLst>
                                        </p:cTn>
                                        <p:tgtEl>
                                          <p:spTgt spid="9218">
                                            <p:txEl>
                                              <p:pRg st="8" end="8"/>
                                            </p:txEl>
                                          </p:spTgt>
                                        </p:tgtEl>
                                        <p:attrNameLst>
                                          <p:attrName>ppt_y</p:attrName>
                                        </p:attrNameLst>
                                      </p:cBhvr>
                                      <p:tavLst>
                                        <p:tav tm="100000">
                                          <p:val>
                                            <p:strVal val="#ppt_y-.03"/>
                                          </p:val>
                                        </p:tav>
                                        <p:tav>
                                          <p:val>
                                            <p:strVal val="#ppt_y"/>
                                          </p:val>
                                        </p:tav>
                                      </p:tavLst>
                                    </p:anim>
                                  </p:childTnLst>
                                </p:cTn>
                              </p:par>
                            </p:childTnLst>
                          </p:cTn>
                        </p:par>
                        <p:par>
                          <p:cTn id="81" fill="hold">
                            <p:stCondLst>
                              <p:cond delay="32000"/>
                            </p:stCondLst>
                            <p:childTnLst>
                              <p:par>
                                <p:cTn id="82" presetID="37" presetClass="entr" fill="hold" nodeType="afterEffect">
                                  <p:stCondLst>
                                    <p:cond delay="0"/>
                                  </p:stCondLst>
                                  <p:childTnLst>
                                    <p:set>
                                      <p:cBhvr additive="repl">
                                        <p:cTn id="83" dur="3" fill="hold">
                                          <p:stCondLst>
                                            <p:cond delay="0"/>
                                          </p:stCondLst>
                                        </p:cTn>
                                        <p:tgtEl>
                                          <p:spTgt spid="9218">
                                            <p:txEl>
                                              <p:pRg st="9" end="9"/>
                                            </p:txEl>
                                          </p:spTgt>
                                        </p:tgtEl>
                                        <p:attrNameLst>
                                          <p:attrName>style.visibility</p:attrName>
                                        </p:attrNameLst>
                                      </p:cBhvr>
                                      <p:to>
                                        <p:strVal val="visible"/>
                                      </p:to>
                                    </p:set>
                                    <p:animEffect transition="in" filter="fade">
                                      <p:cBhvr additive="repl">
                                        <p:cTn id="84" dur="3000"/>
                                        <p:tgtEl>
                                          <p:spTgt spid="9218">
                                            <p:txEl>
                                              <p:pRg st="9" end="9"/>
                                            </p:txEl>
                                          </p:spTgt>
                                        </p:tgtEl>
                                      </p:cBhvr>
                                    </p:animEffect>
                                    <p:anim calcmode="lin" valueType="num">
                                      <p:cBhvr additive="repl">
                                        <p:cTn id="85" dur="3000" fill="hold"/>
                                        <p:tgtEl>
                                          <p:spTgt spid="9218">
                                            <p:txEl>
                                              <p:pRg st="9" end="9"/>
                                            </p:txEl>
                                          </p:spTgt>
                                        </p:tgtEl>
                                        <p:attrNameLst>
                                          <p:attrName>ppt_x</p:attrName>
                                        </p:attrNameLst>
                                      </p:cBhvr>
                                      <p:tavLst>
                                        <p:tav tm="100000">
                                          <p:val>
                                            <p:strVal val="#ppt_x"/>
                                          </p:val>
                                        </p:tav>
                                        <p:tav>
                                          <p:val>
                                            <p:strVal val="#ppt_x"/>
                                          </p:val>
                                        </p:tav>
                                      </p:tavLst>
                                    </p:anim>
                                    <p:anim calcmode="lin" valueType="num">
                                      <p:cBhvr additive="repl">
                                        <p:cTn id="86" dur="2700" decel="100000" fill="hold"/>
                                        <p:tgtEl>
                                          <p:spTgt spid="9218">
                                            <p:txEl>
                                              <p:pRg st="9" end="9"/>
                                            </p:txEl>
                                          </p:spTgt>
                                        </p:tgtEl>
                                        <p:attrNameLst>
                                          <p:attrName>ppt_y</p:attrName>
                                        </p:attrNameLst>
                                      </p:cBhvr>
                                      <p:tavLst>
                                        <p:tav tm="100000">
                                          <p:val>
                                            <p:strVal val="#ppt_y+1"/>
                                          </p:val>
                                        </p:tav>
                                        <p:tav>
                                          <p:val>
                                            <p:strVal val="#ppt_y-.03"/>
                                          </p:val>
                                        </p:tav>
                                      </p:tavLst>
                                    </p:anim>
                                    <p:anim calcmode="lin" valueType="num">
                                      <p:cBhvr additive="repl">
                                        <p:cTn id="87" dur="300" accel="100000" fill="hold">
                                          <p:stCondLst>
                                            <p:cond delay="2700"/>
                                          </p:stCondLst>
                                        </p:cTn>
                                        <p:tgtEl>
                                          <p:spTgt spid="9218">
                                            <p:txEl>
                                              <p:pRg st="9" end="9"/>
                                            </p:txEl>
                                          </p:spTgt>
                                        </p:tgtEl>
                                        <p:attrNameLst>
                                          <p:attrName>ppt_y</p:attrName>
                                        </p:attrNameLst>
                                      </p:cBhvr>
                                      <p:tavLst>
                                        <p:tav tm="100000">
                                          <p:val>
                                            <p:strVal val="#ppt_y-.03"/>
                                          </p:val>
                                        </p:tav>
                                        <p:tav>
                                          <p:val>
                                            <p:strVal val="#ppt_y"/>
                                          </p:val>
                                        </p:tav>
                                      </p:tavLst>
                                    </p:anim>
                                  </p:childTnLst>
                                </p:cTn>
                              </p:par>
                            </p:childTnLst>
                          </p:cTn>
                        </p:par>
                        <p:par>
                          <p:cTn id="88" fill="hold">
                            <p:stCondLst>
                              <p:cond delay="35000"/>
                            </p:stCondLst>
                            <p:childTnLst>
                              <p:par>
                                <p:cTn id="89" presetID="37" presetClass="entr" fill="hold" nodeType="afterEffect">
                                  <p:stCondLst>
                                    <p:cond delay="0"/>
                                  </p:stCondLst>
                                  <p:childTnLst>
                                    <p:set>
                                      <p:cBhvr additive="repl">
                                        <p:cTn id="90" dur="3" fill="hold">
                                          <p:stCondLst>
                                            <p:cond delay="0"/>
                                          </p:stCondLst>
                                        </p:cTn>
                                        <p:tgtEl>
                                          <p:spTgt spid="9218">
                                            <p:txEl>
                                              <p:pRg st="10" end="10"/>
                                            </p:txEl>
                                          </p:spTgt>
                                        </p:tgtEl>
                                        <p:attrNameLst>
                                          <p:attrName>style.visibility</p:attrName>
                                        </p:attrNameLst>
                                      </p:cBhvr>
                                      <p:to>
                                        <p:strVal val="visible"/>
                                      </p:to>
                                    </p:set>
                                    <p:animEffect transition="in" filter="fade">
                                      <p:cBhvr additive="repl">
                                        <p:cTn id="91" dur="3000"/>
                                        <p:tgtEl>
                                          <p:spTgt spid="9218">
                                            <p:txEl>
                                              <p:pRg st="10" end="10"/>
                                            </p:txEl>
                                          </p:spTgt>
                                        </p:tgtEl>
                                      </p:cBhvr>
                                    </p:animEffect>
                                    <p:anim calcmode="lin" valueType="num">
                                      <p:cBhvr additive="repl">
                                        <p:cTn id="92" dur="3000" fill="hold"/>
                                        <p:tgtEl>
                                          <p:spTgt spid="9218">
                                            <p:txEl>
                                              <p:pRg st="10" end="10"/>
                                            </p:txEl>
                                          </p:spTgt>
                                        </p:tgtEl>
                                        <p:attrNameLst>
                                          <p:attrName>ppt_x</p:attrName>
                                        </p:attrNameLst>
                                      </p:cBhvr>
                                      <p:tavLst>
                                        <p:tav tm="100000">
                                          <p:val>
                                            <p:strVal val="#ppt_x"/>
                                          </p:val>
                                        </p:tav>
                                        <p:tav>
                                          <p:val>
                                            <p:strVal val="#ppt_x"/>
                                          </p:val>
                                        </p:tav>
                                      </p:tavLst>
                                    </p:anim>
                                    <p:anim calcmode="lin" valueType="num">
                                      <p:cBhvr additive="repl">
                                        <p:cTn id="93" dur="2700" decel="100000" fill="hold"/>
                                        <p:tgtEl>
                                          <p:spTgt spid="9218">
                                            <p:txEl>
                                              <p:pRg st="10" end="10"/>
                                            </p:txEl>
                                          </p:spTgt>
                                        </p:tgtEl>
                                        <p:attrNameLst>
                                          <p:attrName>ppt_y</p:attrName>
                                        </p:attrNameLst>
                                      </p:cBhvr>
                                      <p:tavLst>
                                        <p:tav tm="100000">
                                          <p:val>
                                            <p:strVal val="#ppt_y+1"/>
                                          </p:val>
                                        </p:tav>
                                        <p:tav>
                                          <p:val>
                                            <p:strVal val="#ppt_y-.03"/>
                                          </p:val>
                                        </p:tav>
                                      </p:tavLst>
                                    </p:anim>
                                    <p:anim calcmode="lin" valueType="num">
                                      <p:cBhvr additive="repl">
                                        <p:cTn id="94" dur="300" accel="100000" fill="hold">
                                          <p:stCondLst>
                                            <p:cond delay="2700"/>
                                          </p:stCondLst>
                                        </p:cTn>
                                        <p:tgtEl>
                                          <p:spTgt spid="9218">
                                            <p:txEl>
                                              <p:pRg st="10" end="10"/>
                                            </p:txEl>
                                          </p:spTgt>
                                        </p:tgtEl>
                                        <p:attrNameLst>
                                          <p:attrName>ppt_y</p:attrName>
                                        </p:attrNameLst>
                                      </p:cBhvr>
                                      <p:tavLst>
                                        <p:tav tm="100000">
                                          <p:val>
                                            <p:strVal val="#ppt_y-.03"/>
                                          </p:val>
                                        </p:tav>
                                        <p:tav>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6600"/>
        </a:solidFill>
        <a:effectLst/>
      </p:bgPr>
    </p:bg>
    <p:spTree>
      <p:nvGrpSpPr>
        <p:cNvPr id="1" name=""/>
        <p:cNvGrpSpPr/>
        <p:nvPr/>
      </p:nvGrpSpPr>
      <p:grpSpPr>
        <a:xfrm>
          <a:off x="0" y="0"/>
          <a:ext cx="0" cy="0"/>
          <a:chOff x="0" y="0"/>
          <a:chExt cx="0" cy="0"/>
        </a:xfrm>
      </p:grpSpPr>
      <p:pic>
        <p:nvPicPr>
          <p:cNvPr id="10241" name="Picture 1"/>
          <p:cNvPicPr>
            <a:picLocks noChangeAspect="1" noChangeArrowheads="1"/>
          </p:cNvPicPr>
          <p:nvPr/>
        </p:nvPicPr>
        <p:blipFill>
          <a:blip r:embed="rId3" cstate="print"/>
          <a:srcRect b="5000"/>
          <a:stretch>
            <a:fillRect/>
          </a:stretch>
        </p:blipFill>
        <p:spPr bwMode="auto">
          <a:xfrm>
            <a:off x="7488238" y="4319588"/>
            <a:ext cx="2506662" cy="3095625"/>
          </a:xfrm>
          <a:prstGeom prst="rect">
            <a:avLst/>
          </a:prstGeom>
          <a:noFill/>
          <a:ln w="9525">
            <a:noFill/>
            <a:round/>
            <a:headEnd/>
            <a:tailEnd/>
          </a:ln>
        </p:spPr>
      </p:pic>
      <p:sp>
        <p:nvSpPr>
          <p:cNvPr id="10242" name="AutoShape 2"/>
          <p:cNvSpPr>
            <a:spLocks noChangeArrowheads="1"/>
          </p:cNvSpPr>
          <p:nvPr/>
        </p:nvSpPr>
        <p:spPr bwMode="auto">
          <a:xfrm>
            <a:off x="-71438" y="20638"/>
            <a:ext cx="10152063" cy="5327650"/>
          </a:xfrm>
          <a:prstGeom prst="wedgeEllipseCallout">
            <a:avLst>
              <a:gd name="adj1" fmla="val 29157"/>
              <a:gd name="adj2" fmla="val 53241"/>
            </a:avLst>
          </a:prstGeom>
          <a:solidFill>
            <a:srgbClr val="FFFF99"/>
          </a:solidFill>
          <a:ln w="9525">
            <a:noFill/>
            <a:round/>
            <a:headEnd/>
            <a:tailEnd/>
          </a:ln>
        </p:spPr>
        <p:txBody>
          <a:bodyPr wrap="none" lIns="90000" tIns="45000" rIns="90000" bIns="45000" anchor="ctr"/>
          <a:lstStyle/>
          <a:p>
            <a:pPr algn="ctr">
              <a:lnSpc>
                <a:spcPct val="102000"/>
              </a:lnSpc>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pPr>
            <a:r>
              <a:rPr lang="el-GR" sz="2400" b="1">
                <a:solidFill>
                  <a:srgbClr val="FF420E"/>
                </a:solidFill>
                <a:latin typeface="Calibri" pitchFamily="34" charset="0"/>
              </a:rPr>
              <a:t>Ας δούμε τι λένε τώρα μερικοί ερευνητές σχετικά με τη χρήση</a:t>
            </a:r>
          </a:p>
          <a:p>
            <a:pPr algn="ctr">
              <a:lnSpc>
                <a:spcPct val="102000"/>
              </a:lnSpc>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pPr>
            <a:r>
              <a:rPr lang="el-GR" sz="2400" b="1">
                <a:solidFill>
                  <a:srgbClr val="FF420E"/>
                </a:solidFill>
                <a:latin typeface="Calibri" pitchFamily="34" charset="0"/>
              </a:rPr>
              <a:t>του υπολογιστή από παιδιά.</a:t>
            </a:r>
          </a:p>
          <a:p>
            <a:pPr algn="ctr">
              <a:lnSpc>
                <a:spcPct val="102000"/>
              </a:lnSpc>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pPr>
            <a:r>
              <a:rPr lang="el-GR" sz="2400" b="1">
                <a:solidFill>
                  <a:srgbClr val="FF420E"/>
                </a:solidFill>
                <a:latin typeface="Calibri" pitchFamily="34" charset="0"/>
              </a:rPr>
              <a:t>Γερμανός καθηγητής ψυχιατρικής στο πανεπιστήμιο της Ουλμ υποστηρίζει</a:t>
            </a:r>
          </a:p>
          <a:p>
            <a:pPr algn="ctr">
              <a:lnSpc>
                <a:spcPct val="102000"/>
              </a:lnSpc>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pPr>
            <a:r>
              <a:rPr lang="el-GR" sz="2400" b="1">
                <a:solidFill>
                  <a:srgbClr val="FF420E"/>
                </a:solidFill>
                <a:latin typeface="Calibri" pitchFamily="34" charset="0"/>
              </a:rPr>
              <a:t>ότι η υπερβολική χρήση υπολογιστή είναι εμπόδιο στη διαδικασία</a:t>
            </a:r>
          </a:p>
          <a:p>
            <a:pPr algn="ctr">
              <a:lnSpc>
                <a:spcPct val="102000"/>
              </a:lnSpc>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pPr>
            <a:r>
              <a:rPr lang="el-GR" sz="2400" b="1">
                <a:solidFill>
                  <a:srgbClr val="FF420E"/>
                </a:solidFill>
                <a:latin typeface="Calibri" pitchFamily="34" charset="0"/>
              </a:rPr>
              <a:t>μάθησης του παιδιού, και αυτό γιατί ο υπολογιστής αναλαμβάνει </a:t>
            </a:r>
          </a:p>
          <a:p>
            <a:pPr algn="ctr">
              <a:lnSpc>
                <a:spcPct val="102000"/>
              </a:lnSpc>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pPr>
            <a:r>
              <a:rPr lang="el-GR" sz="2400" b="1">
                <a:solidFill>
                  <a:srgbClr val="FF420E"/>
                </a:solidFill>
                <a:latin typeface="Calibri" pitchFamily="34" charset="0"/>
              </a:rPr>
              <a:t>να κάνει πολύ από τη δουλειά που θα έκανε ο ανθρώπινος εγκέφαλος. </a:t>
            </a:r>
          </a:p>
          <a:p>
            <a:pPr algn="ctr">
              <a:lnSpc>
                <a:spcPct val="102000"/>
              </a:lnSpc>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pPr>
            <a:r>
              <a:rPr lang="el-GR" sz="2400" b="1">
                <a:solidFill>
                  <a:srgbClr val="FF420E"/>
                </a:solidFill>
                <a:latin typeface="Calibri" pitchFamily="34" charset="0"/>
              </a:rPr>
              <a:t>Και αυτός είναι ένας τρόπος να εξασκηθεί ο εγκέφαλος. </a:t>
            </a:r>
          </a:p>
          <a:p>
            <a:pPr algn="ctr">
              <a:lnSpc>
                <a:spcPct val="102000"/>
              </a:lnSpc>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pPr>
            <a:r>
              <a:rPr lang="el-GR" sz="2400" b="1">
                <a:solidFill>
                  <a:srgbClr val="FF420E"/>
                </a:solidFill>
                <a:latin typeface="Calibri" pitchFamily="34" charset="0"/>
              </a:rPr>
              <a:t>Και με τη διαρκή εξάσκηση ο άνθρωπος μπορεί να γίνει</a:t>
            </a:r>
          </a:p>
          <a:p>
            <a:pPr algn="ctr">
              <a:lnSpc>
                <a:spcPct val="102000"/>
              </a:lnSpc>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pPr>
            <a:r>
              <a:rPr lang="el-GR" sz="2400" b="1">
                <a:solidFill>
                  <a:srgbClr val="FF420E"/>
                </a:solidFill>
                <a:latin typeface="Calibri" pitchFamily="34" charset="0"/>
              </a:rPr>
              <a:t>ΠΙΟ ΕΞΥΠΝΟΣ. </a:t>
            </a:r>
          </a:p>
        </p:txBody>
      </p:sp>
    </p:spTree>
  </p:cSld>
  <p:clrMapOvr>
    <a:masterClrMapping/>
  </p:clrMapOvr>
  <p:transition spd="med">
    <p:wheel spokes="1"/>
  </p:transition>
  <p:timing>
    <p:tnLst>
      <p:par>
        <p:cTn id="1" dur="indefinite" nodeType="tmRoot">
          <p:childTnLst>
            <p:seq concurrent="1" nextAc="seek">
              <p:cTn id="2" dur="indefinite" nodeType="mainSeq">
                <p:childTnLst>
                  <p:par>
                    <p:cTn id="3" fill="hold">
                      <p:stCondLst>
                        <p:cond delay="0"/>
                      </p:stCondLst>
                      <p:childTnLst>
                        <p:par>
                          <p:cTn id="4" fill="hold">
                            <p:stCondLst>
                              <p:cond delay="0"/>
                            </p:stCondLst>
                            <p:childTnLst>
                              <p:par>
                                <p:cTn id="5" presetID="35" presetClass="entr" fill="hold" nodeType="afterEffect">
                                  <p:stCondLst>
                                    <p:cond delay="0"/>
                                  </p:stCondLst>
                                  <p:childTnLst>
                                    <p:set>
                                      <p:cBhvr additive="repl">
                                        <p:cTn id="6" dur="1" fill="hold">
                                          <p:stCondLst>
                                            <p:cond delay="0"/>
                                          </p:stCondLst>
                                        </p:cTn>
                                        <p:tgtEl>
                                          <p:spTgt spid="10241"/>
                                        </p:tgtEl>
                                        <p:attrNameLst>
                                          <p:attrName>style.visibility</p:attrName>
                                        </p:attrNameLst>
                                      </p:cBhvr>
                                      <p:to>
                                        <p:strVal val="visible"/>
                                      </p:to>
                                    </p:set>
                                    <p:animEffect transition="in" filter="fade">
                                      <p:cBhvr additive="repl">
                                        <p:cTn id="7" dur="2000"/>
                                        <p:tgtEl>
                                          <p:spTgt spid="10241"/>
                                        </p:tgtEl>
                                      </p:cBhvr>
                                    </p:animEffect>
                                    <p:anim calcmode="lin" valueType="num">
                                      <p:cBhvr additive="repl">
                                        <p:cTn id="8" dur="2000" fill="hold"/>
                                        <p:tgtEl>
                                          <p:spTgt spid="10241"/>
                                        </p:tgtEl>
                                        <p:attrNameLst>
                                          <p:attrName>r</p:attrName>
                                        </p:attrNameLst>
                                      </p:cBhvr>
                                      <p:tavLst>
                                        <p:tav tm="100000">
                                          <p:val>
                                            <p:strVal val="720"/>
                                          </p:val>
                                        </p:tav>
                                        <p:tav>
                                          <p:val>
                                            <p:strVal val="0"/>
                                          </p:val>
                                        </p:tav>
                                      </p:tavLst>
                                    </p:anim>
                                    <p:anim calcmode="lin" valueType="num">
                                      <p:cBhvr additive="repl">
                                        <p:cTn id="9" dur="2000" fill="hold"/>
                                        <p:tgtEl>
                                          <p:spTgt spid="10241"/>
                                        </p:tgtEl>
                                        <p:attrNameLst>
                                          <p:attrName>ppt_h</p:attrName>
                                        </p:attrNameLst>
                                      </p:cBhvr>
                                      <p:tavLst>
                                        <p:tav tm="100000">
                                          <p:val>
                                            <p:strVal val="0"/>
                                          </p:val>
                                        </p:tav>
                                        <p:tav>
                                          <p:val>
                                            <p:strVal val="#ppt_h"/>
                                          </p:val>
                                        </p:tav>
                                      </p:tavLst>
                                    </p:anim>
                                    <p:anim calcmode="lin" valueType="num">
                                      <p:cBhvr additive="repl">
                                        <p:cTn id="10" dur="2000" fill="hold"/>
                                        <p:tgtEl>
                                          <p:spTgt spid="10241"/>
                                        </p:tgtEl>
                                        <p:attrNameLst>
                                          <p:attrName>ppt_w</p:attrName>
                                        </p:attrNameLst>
                                      </p:cBhvr>
                                      <p:tavLst>
                                        <p:tav tm="100000">
                                          <p:val>
                                            <p:strVal val="0"/>
                                          </p:val>
                                        </p:tav>
                                        <p:tav>
                                          <p:val>
                                            <p:strVal val="#ppt_w"/>
                                          </p:val>
                                        </p:tav>
                                      </p:tavLst>
                                    </p:anim>
                                  </p:childTnLst>
                                </p:cTn>
                              </p:par>
                            </p:childTnLst>
                          </p:cTn>
                        </p:par>
                        <p:par>
                          <p:cTn id="11" fill="hold">
                            <p:stCondLst>
                              <p:cond delay="2000"/>
                            </p:stCondLst>
                            <p:childTnLst>
                              <p:par>
                                <p:cTn id="12" presetID="37" presetClass="entr" fill="hold" nodeType="afterEffect">
                                  <p:stCondLst>
                                    <p:cond delay="0"/>
                                  </p:stCondLst>
                                  <p:childTnLst>
                                    <p:set>
                                      <p:cBhvr additive="repl">
                                        <p:cTn id="13" dur="3" fill="hold">
                                          <p:stCondLst>
                                            <p:cond delay="0"/>
                                          </p:stCondLst>
                                        </p:cTn>
                                        <p:tgtEl>
                                          <p:spTgt spid="10242"/>
                                        </p:tgtEl>
                                        <p:attrNameLst>
                                          <p:attrName>style.visibility</p:attrName>
                                        </p:attrNameLst>
                                      </p:cBhvr>
                                      <p:to>
                                        <p:strVal val="visible"/>
                                      </p:to>
                                    </p:set>
                                    <p:animEffect transition="in" filter="fade">
                                      <p:cBhvr additive="repl">
                                        <p:cTn id="14" dur="3000"/>
                                        <p:tgtEl>
                                          <p:spTgt spid="10242"/>
                                        </p:tgtEl>
                                      </p:cBhvr>
                                    </p:animEffect>
                                    <p:anim calcmode="lin" valueType="num">
                                      <p:cBhvr additive="repl">
                                        <p:cTn id="15" dur="3000" fill="hold"/>
                                        <p:tgtEl>
                                          <p:spTgt spid="10242"/>
                                        </p:tgtEl>
                                        <p:attrNameLst>
                                          <p:attrName>ppt_x</p:attrName>
                                        </p:attrNameLst>
                                      </p:cBhvr>
                                      <p:tavLst>
                                        <p:tav tm="100000">
                                          <p:val>
                                            <p:strVal val="#ppt_x"/>
                                          </p:val>
                                        </p:tav>
                                        <p:tav>
                                          <p:val>
                                            <p:strVal val="#ppt_x"/>
                                          </p:val>
                                        </p:tav>
                                      </p:tavLst>
                                    </p:anim>
                                    <p:anim calcmode="lin" valueType="num">
                                      <p:cBhvr additive="repl">
                                        <p:cTn id="16" dur="2700" decel="100000" fill="hold"/>
                                        <p:tgtEl>
                                          <p:spTgt spid="10242"/>
                                        </p:tgtEl>
                                        <p:attrNameLst>
                                          <p:attrName>ppt_y</p:attrName>
                                        </p:attrNameLst>
                                      </p:cBhvr>
                                      <p:tavLst>
                                        <p:tav tm="100000">
                                          <p:val>
                                            <p:strVal val="#ppt_y+1"/>
                                          </p:val>
                                        </p:tav>
                                        <p:tav>
                                          <p:val>
                                            <p:strVal val="#ppt_y-.03"/>
                                          </p:val>
                                        </p:tav>
                                      </p:tavLst>
                                    </p:anim>
                                    <p:anim calcmode="lin" valueType="num">
                                      <p:cBhvr additive="repl">
                                        <p:cTn id="17" dur="300" accel="100000" fill="hold">
                                          <p:stCondLst>
                                            <p:cond delay="2700"/>
                                          </p:stCondLst>
                                        </p:cTn>
                                        <p:tgtEl>
                                          <p:spTgt spid="10242"/>
                                        </p:tgtEl>
                                        <p:attrNameLst>
                                          <p:attrName>ppt_y</p:attrName>
                                        </p:attrNameLst>
                                      </p:cBhvr>
                                      <p:tavLst>
                                        <p:tav tm="100000">
                                          <p:val>
                                            <p:strVal val="#ppt_y-.03"/>
                                          </p:val>
                                        </p:tav>
                                        <p:tav>
                                          <p:val>
                                            <p:strVal val="#ppt_y"/>
                                          </p:val>
                                        </p:tav>
                                      </p:tavLst>
                                    </p:anim>
                                  </p:childTnLst>
                                </p:cTn>
                              </p:par>
                            </p:childTnLst>
                          </p:cTn>
                        </p:par>
                        <p:par>
                          <p:cTn id="18" fill="hold">
                            <p:stCondLst>
                              <p:cond delay="5000"/>
                            </p:stCondLst>
                            <p:childTnLst>
                              <p:par>
                                <p:cTn id="19" presetID="37" presetClass="entr" fill="hold" nodeType="afterEffect">
                                  <p:stCondLst>
                                    <p:cond delay="0"/>
                                  </p:stCondLst>
                                  <p:childTnLst>
                                    <p:set>
                                      <p:cBhvr additive="repl">
                                        <p:cTn id="20" dur="3" fill="hold">
                                          <p:stCondLst>
                                            <p:cond delay="0"/>
                                          </p:stCondLst>
                                        </p:cTn>
                                        <p:tgtEl>
                                          <p:spTgt spid="10242">
                                            <p:txEl>
                                              <p:pRg st="0" end="0"/>
                                            </p:txEl>
                                          </p:spTgt>
                                        </p:tgtEl>
                                        <p:attrNameLst>
                                          <p:attrName>style.visibility</p:attrName>
                                        </p:attrNameLst>
                                      </p:cBhvr>
                                      <p:to>
                                        <p:strVal val="visible"/>
                                      </p:to>
                                    </p:set>
                                    <p:animEffect transition="in" filter="fade">
                                      <p:cBhvr additive="repl">
                                        <p:cTn id="21" dur="3000"/>
                                        <p:tgtEl>
                                          <p:spTgt spid="10242">
                                            <p:txEl>
                                              <p:pRg st="0" end="0"/>
                                            </p:txEl>
                                          </p:spTgt>
                                        </p:tgtEl>
                                      </p:cBhvr>
                                    </p:animEffect>
                                    <p:anim calcmode="lin" valueType="num">
                                      <p:cBhvr additive="repl">
                                        <p:cTn id="22" dur="3000" fill="hold"/>
                                        <p:tgtEl>
                                          <p:spTgt spid="10242">
                                            <p:txEl>
                                              <p:pRg st="0" end="0"/>
                                            </p:txEl>
                                          </p:spTgt>
                                        </p:tgtEl>
                                        <p:attrNameLst>
                                          <p:attrName>ppt_x</p:attrName>
                                        </p:attrNameLst>
                                      </p:cBhvr>
                                      <p:tavLst>
                                        <p:tav tm="100000">
                                          <p:val>
                                            <p:strVal val="#ppt_x"/>
                                          </p:val>
                                        </p:tav>
                                        <p:tav>
                                          <p:val>
                                            <p:strVal val="#ppt_x"/>
                                          </p:val>
                                        </p:tav>
                                      </p:tavLst>
                                    </p:anim>
                                    <p:anim calcmode="lin" valueType="num">
                                      <p:cBhvr additive="repl">
                                        <p:cTn id="23" dur="2700" decel="100000" fill="hold"/>
                                        <p:tgtEl>
                                          <p:spTgt spid="10242">
                                            <p:txEl>
                                              <p:pRg st="0" end="0"/>
                                            </p:txEl>
                                          </p:spTgt>
                                        </p:tgtEl>
                                        <p:attrNameLst>
                                          <p:attrName>ppt_y</p:attrName>
                                        </p:attrNameLst>
                                      </p:cBhvr>
                                      <p:tavLst>
                                        <p:tav tm="100000">
                                          <p:val>
                                            <p:strVal val="#ppt_y+1"/>
                                          </p:val>
                                        </p:tav>
                                        <p:tav>
                                          <p:val>
                                            <p:strVal val="#ppt_y-.03"/>
                                          </p:val>
                                        </p:tav>
                                      </p:tavLst>
                                    </p:anim>
                                    <p:anim calcmode="lin" valueType="num">
                                      <p:cBhvr additive="repl">
                                        <p:cTn id="24" dur="300" accel="100000" fill="hold">
                                          <p:stCondLst>
                                            <p:cond delay="2700"/>
                                          </p:stCondLst>
                                        </p:cTn>
                                        <p:tgtEl>
                                          <p:spTgt spid="10242">
                                            <p:txEl>
                                              <p:pRg st="0" end="0"/>
                                            </p:txEl>
                                          </p:spTgt>
                                        </p:tgtEl>
                                        <p:attrNameLst>
                                          <p:attrName>ppt_y</p:attrName>
                                        </p:attrNameLst>
                                      </p:cBhvr>
                                      <p:tavLst>
                                        <p:tav tm="100000">
                                          <p:val>
                                            <p:strVal val="#ppt_y-.03"/>
                                          </p:val>
                                        </p:tav>
                                        <p:tav>
                                          <p:val>
                                            <p:strVal val="#ppt_y"/>
                                          </p:val>
                                        </p:tav>
                                      </p:tavLst>
                                    </p:anim>
                                  </p:childTnLst>
                                </p:cTn>
                              </p:par>
                            </p:childTnLst>
                          </p:cTn>
                        </p:par>
                        <p:par>
                          <p:cTn id="25" fill="hold">
                            <p:stCondLst>
                              <p:cond delay="8000"/>
                            </p:stCondLst>
                            <p:childTnLst>
                              <p:par>
                                <p:cTn id="26" presetID="37" presetClass="entr" fill="hold" nodeType="afterEffect">
                                  <p:stCondLst>
                                    <p:cond delay="0"/>
                                  </p:stCondLst>
                                  <p:childTnLst>
                                    <p:set>
                                      <p:cBhvr additive="repl">
                                        <p:cTn id="27" dur="3" fill="hold">
                                          <p:stCondLst>
                                            <p:cond delay="0"/>
                                          </p:stCondLst>
                                        </p:cTn>
                                        <p:tgtEl>
                                          <p:spTgt spid="10242">
                                            <p:txEl>
                                              <p:pRg st="1" end="1"/>
                                            </p:txEl>
                                          </p:spTgt>
                                        </p:tgtEl>
                                        <p:attrNameLst>
                                          <p:attrName>style.visibility</p:attrName>
                                        </p:attrNameLst>
                                      </p:cBhvr>
                                      <p:to>
                                        <p:strVal val="visible"/>
                                      </p:to>
                                    </p:set>
                                    <p:animEffect transition="in" filter="fade">
                                      <p:cBhvr additive="repl">
                                        <p:cTn id="28" dur="3000"/>
                                        <p:tgtEl>
                                          <p:spTgt spid="10242">
                                            <p:txEl>
                                              <p:pRg st="1" end="1"/>
                                            </p:txEl>
                                          </p:spTgt>
                                        </p:tgtEl>
                                      </p:cBhvr>
                                    </p:animEffect>
                                    <p:anim calcmode="lin" valueType="num">
                                      <p:cBhvr additive="repl">
                                        <p:cTn id="29" dur="3000" fill="hold"/>
                                        <p:tgtEl>
                                          <p:spTgt spid="10242">
                                            <p:txEl>
                                              <p:pRg st="1" end="1"/>
                                            </p:txEl>
                                          </p:spTgt>
                                        </p:tgtEl>
                                        <p:attrNameLst>
                                          <p:attrName>ppt_x</p:attrName>
                                        </p:attrNameLst>
                                      </p:cBhvr>
                                      <p:tavLst>
                                        <p:tav tm="100000">
                                          <p:val>
                                            <p:strVal val="#ppt_x"/>
                                          </p:val>
                                        </p:tav>
                                        <p:tav>
                                          <p:val>
                                            <p:strVal val="#ppt_x"/>
                                          </p:val>
                                        </p:tav>
                                      </p:tavLst>
                                    </p:anim>
                                    <p:anim calcmode="lin" valueType="num">
                                      <p:cBhvr additive="repl">
                                        <p:cTn id="30" dur="2700" decel="100000" fill="hold"/>
                                        <p:tgtEl>
                                          <p:spTgt spid="10242">
                                            <p:txEl>
                                              <p:pRg st="1" end="1"/>
                                            </p:txEl>
                                          </p:spTgt>
                                        </p:tgtEl>
                                        <p:attrNameLst>
                                          <p:attrName>ppt_y</p:attrName>
                                        </p:attrNameLst>
                                      </p:cBhvr>
                                      <p:tavLst>
                                        <p:tav tm="100000">
                                          <p:val>
                                            <p:strVal val="#ppt_y+1"/>
                                          </p:val>
                                        </p:tav>
                                        <p:tav>
                                          <p:val>
                                            <p:strVal val="#ppt_y-.03"/>
                                          </p:val>
                                        </p:tav>
                                      </p:tavLst>
                                    </p:anim>
                                    <p:anim calcmode="lin" valueType="num">
                                      <p:cBhvr additive="repl">
                                        <p:cTn id="31" dur="300" accel="100000" fill="hold">
                                          <p:stCondLst>
                                            <p:cond delay="2700"/>
                                          </p:stCondLst>
                                        </p:cTn>
                                        <p:tgtEl>
                                          <p:spTgt spid="10242">
                                            <p:txEl>
                                              <p:pRg st="1" end="1"/>
                                            </p:txEl>
                                          </p:spTgt>
                                        </p:tgtEl>
                                        <p:attrNameLst>
                                          <p:attrName>ppt_y</p:attrName>
                                        </p:attrNameLst>
                                      </p:cBhvr>
                                      <p:tavLst>
                                        <p:tav tm="100000">
                                          <p:val>
                                            <p:strVal val="#ppt_y-.03"/>
                                          </p:val>
                                        </p:tav>
                                        <p:tav>
                                          <p:val>
                                            <p:strVal val="#ppt_y"/>
                                          </p:val>
                                        </p:tav>
                                      </p:tavLst>
                                    </p:anim>
                                  </p:childTnLst>
                                </p:cTn>
                              </p:par>
                            </p:childTnLst>
                          </p:cTn>
                        </p:par>
                        <p:par>
                          <p:cTn id="32" fill="hold">
                            <p:stCondLst>
                              <p:cond delay="11000"/>
                            </p:stCondLst>
                            <p:childTnLst>
                              <p:par>
                                <p:cTn id="33" presetID="37" presetClass="entr" fill="hold" nodeType="afterEffect">
                                  <p:stCondLst>
                                    <p:cond delay="0"/>
                                  </p:stCondLst>
                                  <p:childTnLst>
                                    <p:set>
                                      <p:cBhvr additive="repl">
                                        <p:cTn id="34" dur="3" fill="hold">
                                          <p:stCondLst>
                                            <p:cond delay="0"/>
                                          </p:stCondLst>
                                        </p:cTn>
                                        <p:tgtEl>
                                          <p:spTgt spid="10242">
                                            <p:txEl>
                                              <p:pRg st="2" end="2"/>
                                            </p:txEl>
                                          </p:spTgt>
                                        </p:tgtEl>
                                        <p:attrNameLst>
                                          <p:attrName>style.visibility</p:attrName>
                                        </p:attrNameLst>
                                      </p:cBhvr>
                                      <p:to>
                                        <p:strVal val="visible"/>
                                      </p:to>
                                    </p:set>
                                    <p:animEffect transition="in" filter="fade">
                                      <p:cBhvr additive="repl">
                                        <p:cTn id="35" dur="3000"/>
                                        <p:tgtEl>
                                          <p:spTgt spid="10242">
                                            <p:txEl>
                                              <p:pRg st="2" end="2"/>
                                            </p:txEl>
                                          </p:spTgt>
                                        </p:tgtEl>
                                      </p:cBhvr>
                                    </p:animEffect>
                                    <p:anim calcmode="lin" valueType="num">
                                      <p:cBhvr additive="repl">
                                        <p:cTn id="36" dur="3000" fill="hold"/>
                                        <p:tgtEl>
                                          <p:spTgt spid="10242">
                                            <p:txEl>
                                              <p:pRg st="2" end="2"/>
                                            </p:txEl>
                                          </p:spTgt>
                                        </p:tgtEl>
                                        <p:attrNameLst>
                                          <p:attrName>ppt_x</p:attrName>
                                        </p:attrNameLst>
                                      </p:cBhvr>
                                      <p:tavLst>
                                        <p:tav tm="100000">
                                          <p:val>
                                            <p:strVal val="#ppt_x"/>
                                          </p:val>
                                        </p:tav>
                                        <p:tav>
                                          <p:val>
                                            <p:strVal val="#ppt_x"/>
                                          </p:val>
                                        </p:tav>
                                      </p:tavLst>
                                    </p:anim>
                                    <p:anim calcmode="lin" valueType="num">
                                      <p:cBhvr additive="repl">
                                        <p:cTn id="37" dur="2700" decel="100000" fill="hold"/>
                                        <p:tgtEl>
                                          <p:spTgt spid="10242">
                                            <p:txEl>
                                              <p:pRg st="2" end="2"/>
                                            </p:txEl>
                                          </p:spTgt>
                                        </p:tgtEl>
                                        <p:attrNameLst>
                                          <p:attrName>ppt_y</p:attrName>
                                        </p:attrNameLst>
                                      </p:cBhvr>
                                      <p:tavLst>
                                        <p:tav tm="100000">
                                          <p:val>
                                            <p:strVal val="#ppt_y+1"/>
                                          </p:val>
                                        </p:tav>
                                        <p:tav>
                                          <p:val>
                                            <p:strVal val="#ppt_y-.03"/>
                                          </p:val>
                                        </p:tav>
                                      </p:tavLst>
                                    </p:anim>
                                    <p:anim calcmode="lin" valueType="num">
                                      <p:cBhvr additive="repl">
                                        <p:cTn id="38" dur="300" accel="100000" fill="hold">
                                          <p:stCondLst>
                                            <p:cond delay="2700"/>
                                          </p:stCondLst>
                                        </p:cTn>
                                        <p:tgtEl>
                                          <p:spTgt spid="10242">
                                            <p:txEl>
                                              <p:pRg st="2" end="2"/>
                                            </p:txEl>
                                          </p:spTgt>
                                        </p:tgtEl>
                                        <p:attrNameLst>
                                          <p:attrName>ppt_y</p:attrName>
                                        </p:attrNameLst>
                                      </p:cBhvr>
                                      <p:tavLst>
                                        <p:tav tm="100000">
                                          <p:val>
                                            <p:strVal val="#ppt_y-.03"/>
                                          </p:val>
                                        </p:tav>
                                        <p:tav>
                                          <p:val>
                                            <p:strVal val="#ppt_y"/>
                                          </p:val>
                                        </p:tav>
                                      </p:tavLst>
                                    </p:anim>
                                  </p:childTnLst>
                                </p:cTn>
                              </p:par>
                            </p:childTnLst>
                          </p:cTn>
                        </p:par>
                        <p:par>
                          <p:cTn id="39" fill="hold">
                            <p:stCondLst>
                              <p:cond delay="14000"/>
                            </p:stCondLst>
                            <p:childTnLst>
                              <p:par>
                                <p:cTn id="40" presetID="37" presetClass="entr" fill="hold" nodeType="afterEffect">
                                  <p:stCondLst>
                                    <p:cond delay="0"/>
                                  </p:stCondLst>
                                  <p:childTnLst>
                                    <p:set>
                                      <p:cBhvr additive="repl">
                                        <p:cTn id="41" dur="3" fill="hold">
                                          <p:stCondLst>
                                            <p:cond delay="0"/>
                                          </p:stCondLst>
                                        </p:cTn>
                                        <p:tgtEl>
                                          <p:spTgt spid="10242">
                                            <p:txEl>
                                              <p:pRg st="3" end="3"/>
                                            </p:txEl>
                                          </p:spTgt>
                                        </p:tgtEl>
                                        <p:attrNameLst>
                                          <p:attrName>style.visibility</p:attrName>
                                        </p:attrNameLst>
                                      </p:cBhvr>
                                      <p:to>
                                        <p:strVal val="visible"/>
                                      </p:to>
                                    </p:set>
                                    <p:animEffect transition="in" filter="fade">
                                      <p:cBhvr additive="repl">
                                        <p:cTn id="42" dur="3000"/>
                                        <p:tgtEl>
                                          <p:spTgt spid="10242">
                                            <p:txEl>
                                              <p:pRg st="3" end="3"/>
                                            </p:txEl>
                                          </p:spTgt>
                                        </p:tgtEl>
                                      </p:cBhvr>
                                    </p:animEffect>
                                    <p:anim calcmode="lin" valueType="num">
                                      <p:cBhvr additive="repl">
                                        <p:cTn id="43" dur="3000" fill="hold"/>
                                        <p:tgtEl>
                                          <p:spTgt spid="10242">
                                            <p:txEl>
                                              <p:pRg st="3" end="3"/>
                                            </p:txEl>
                                          </p:spTgt>
                                        </p:tgtEl>
                                        <p:attrNameLst>
                                          <p:attrName>ppt_x</p:attrName>
                                        </p:attrNameLst>
                                      </p:cBhvr>
                                      <p:tavLst>
                                        <p:tav tm="100000">
                                          <p:val>
                                            <p:strVal val="#ppt_x"/>
                                          </p:val>
                                        </p:tav>
                                        <p:tav>
                                          <p:val>
                                            <p:strVal val="#ppt_x"/>
                                          </p:val>
                                        </p:tav>
                                      </p:tavLst>
                                    </p:anim>
                                    <p:anim calcmode="lin" valueType="num">
                                      <p:cBhvr additive="repl">
                                        <p:cTn id="44" dur="2700" decel="100000" fill="hold"/>
                                        <p:tgtEl>
                                          <p:spTgt spid="10242">
                                            <p:txEl>
                                              <p:pRg st="3" end="3"/>
                                            </p:txEl>
                                          </p:spTgt>
                                        </p:tgtEl>
                                        <p:attrNameLst>
                                          <p:attrName>ppt_y</p:attrName>
                                        </p:attrNameLst>
                                      </p:cBhvr>
                                      <p:tavLst>
                                        <p:tav tm="100000">
                                          <p:val>
                                            <p:strVal val="#ppt_y+1"/>
                                          </p:val>
                                        </p:tav>
                                        <p:tav>
                                          <p:val>
                                            <p:strVal val="#ppt_y-.03"/>
                                          </p:val>
                                        </p:tav>
                                      </p:tavLst>
                                    </p:anim>
                                    <p:anim calcmode="lin" valueType="num">
                                      <p:cBhvr additive="repl">
                                        <p:cTn id="45" dur="300" accel="100000" fill="hold">
                                          <p:stCondLst>
                                            <p:cond delay="2700"/>
                                          </p:stCondLst>
                                        </p:cTn>
                                        <p:tgtEl>
                                          <p:spTgt spid="10242">
                                            <p:txEl>
                                              <p:pRg st="3" end="3"/>
                                            </p:txEl>
                                          </p:spTgt>
                                        </p:tgtEl>
                                        <p:attrNameLst>
                                          <p:attrName>ppt_y</p:attrName>
                                        </p:attrNameLst>
                                      </p:cBhvr>
                                      <p:tavLst>
                                        <p:tav tm="100000">
                                          <p:val>
                                            <p:strVal val="#ppt_y-.03"/>
                                          </p:val>
                                        </p:tav>
                                        <p:tav>
                                          <p:val>
                                            <p:strVal val="#ppt_y"/>
                                          </p:val>
                                        </p:tav>
                                      </p:tavLst>
                                    </p:anim>
                                  </p:childTnLst>
                                </p:cTn>
                              </p:par>
                            </p:childTnLst>
                          </p:cTn>
                        </p:par>
                        <p:par>
                          <p:cTn id="46" fill="hold">
                            <p:stCondLst>
                              <p:cond delay="17000"/>
                            </p:stCondLst>
                            <p:childTnLst>
                              <p:par>
                                <p:cTn id="47" presetID="37" presetClass="entr" fill="hold" nodeType="afterEffect">
                                  <p:stCondLst>
                                    <p:cond delay="0"/>
                                  </p:stCondLst>
                                  <p:childTnLst>
                                    <p:set>
                                      <p:cBhvr additive="repl">
                                        <p:cTn id="48" dur="3" fill="hold">
                                          <p:stCondLst>
                                            <p:cond delay="0"/>
                                          </p:stCondLst>
                                        </p:cTn>
                                        <p:tgtEl>
                                          <p:spTgt spid="10242">
                                            <p:txEl>
                                              <p:pRg st="4" end="4"/>
                                            </p:txEl>
                                          </p:spTgt>
                                        </p:tgtEl>
                                        <p:attrNameLst>
                                          <p:attrName>style.visibility</p:attrName>
                                        </p:attrNameLst>
                                      </p:cBhvr>
                                      <p:to>
                                        <p:strVal val="visible"/>
                                      </p:to>
                                    </p:set>
                                    <p:animEffect transition="in" filter="fade">
                                      <p:cBhvr additive="repl">
                                        <p:cTn id="49" dur="3000"/>
                                        <p:tgtEl>
                                          <p:spTgt spid="10242">
                                            <p:txEl>
                                              <p:pRg st="4" end="4"/>
                                            </p:txEl>
                                          </p:spTgt>
                                        </p:tgtEl>
                                      </p:cBhvr>
                                    </p:animEffect>
                                    <p:anim calcmode="lin" valueType="num">
                                      <p:cBhvr additive="repl">
                                        <p:cTn id="50" dur="3000" fill="hold"/>
                                        <p:tgtEl>
                                          <p:spTgt spid="10242">
                                            <p:txEl>
                                              <p:pRg st="4" end="4"/>
                                            </p:txEl>
                                          </p:spTgt>
                                        </p:tgtEl>
                                        <p:attrNameLst>
                                          <p:attrName>ppt_x</p:attrName>
                                        </p:attrNameLst>
                                      </p:cBhvr>
                                      <p:tavLst>
                                        <p:tav tm="100000">
                                          <p:val>
                                            <p:strVal val="#ppt_x"/>
                                          </p:val>
                                        </p:tav>
                                        <p:tav>
                                          <p:val>
                                            <p:strVal val="#ppt_x"/>
                                          </p:val>
                                        </p:tav>
                                      </p:tavLst>
                                    </p:anim>
                                    <p:anim calcmode="lin" valueType="num">
                                      <p:cBhvr additive="repl">
                                        <p:cTn id="51" dur="2700" decel="100000" fill="hold"/>
                                        <p:tgtEl>
                                          <p:spTgt spid="10242">
                                            <p:txEl>
                                              <p:pRg st="4" end="4"/>
                                            </p:txEl>
                                          </p:spTgt>
                                        </p:tgtEl>
                                        <p:attrNameLst>
                                          <p:attrName>ppt_y</p:attrName>
                                        </p:attrNameLst>
                                      </p:cBhvr>
                                      <p:tavLst>
                                        <p:tav tm="100000">
                                          <p:val>
                                            <p:strVal val="#ppt_y+1"/>
                                          </p:val>
                                        </p:tav>
                                        <p:tav>
                                          <p:val>
                                            <p:strVal val="#ppt_y-.03"/>
                                          </p:val>
                                        </p:tav>
                                      </p:tavLst>
                                    </p:anim>
                                    <p:anim calcmode="lin" valueType="num">
                                      <p:cBhvr additive="repl">
                                        <p:cTn id="52" dur="300" accel="100000" fill="hold">
                                          <p:stCondLst>
                                            <p:cond delay="2700"/>
                                          </p:stCondLst>
                                        </p:cTn>
                                        <p:tgtEl>
                                          <p:spTgt spid="10242">
                                            <p:txEl>
                                              <p:pRg st="4" end="4"/>
                                            </p:txEl>
                                          </p:spTgt>
                                        </p:tgtEl>
                                        <p:attrNameLst>
                                          <p:attrName>ppt_y</p:attrName>
                                        </p:attrNameLst>
                                      </p:cBhvr>
                                      <p:tavLst>
                                        <p:tav tm="100000">
                                          <p:val>
                                            <p:strVal val="#ppt_y-.03"/>
                                          </p:val>
                                        </p:tav>
                                        <p:tav>
                                          <p:val>
                                            <p:strVal val="#ppt_y"/>
                                          </p:val>
                                        </p:tav>
                                      </p:tavLst>
                                    </p:anim>
                                  </p:childTnLst>
                                </p:cTn>
                              </p:par>
                            </p:childTnLst>
                          </p:cTn>
                        </p:par>
                        <p:par>
                          <p:cTn id="53" fill="hold">
                            <p:stCondLst>
                              <p:cond delay="20000"/>
                            </p:stCondLst>
                            <p:childTnLst>
                              <p:par>
                                <p:cTn id="54" presetID="37" presetClass="entr" fill="hold" nodeType="afterEffect">
                                  <p:stCondLst>
                                    <p:cond delay="0"/>
                                  </p:stCondLst>
                                  <p:childTnLst>
                                    <p:set>
                                      <p:cBhvr additive="repl">
                                        <p:cTn id="55" dur="3" fill="hold">
                                          <p:stCondLst>
                                            <p:cond delay="0"/>
                                          </p:stCondLst>
                                        </p:cTn>
                                        <p:tgtEl>
                                          <p:spTgt spid="10242">
                                            <p:txEl>
                                              <p:pRg st="5" end="5"/>
                                            </p:txEl>
                                          </p:spTgt>
                                        </p:tgtEl>
                                        <p:attrNameLst>
                                          <p:attrName>style.visibility</p:attrName>
                                        </p:attrNameLst>
                                      </p:cBhvr>
                                      <p:to>
                                        <p:strVal val="visible"/>
                                      </p:to>
                                    </p:set>
                                    <p:animEffect transition="in" filter="fade">
                                      <p:cBhvr additive="repl">
                                        <p:cTn id="56" dur="3000"/>
                                        <p:tgtEl>
                                          <p:spTgt spid="10242">
                                            <p:txEl>
                                              <p:pRg st="5" end="5"/>
                                            </p:txEl>
                                          </p:spTgt>
                                        </p:tgtEl>
                                      </p:cBhvr>
                                    </p:animEffect>
                                    <p:anim calcmode="lin" valueType="num">
                                      <p:cBhvr additive="repl">
                                        <p:cTn id="57" dur="3000" fill="hold"/>
                                        <p:tgtEl>
                                          <p:spTgt spid="10242">
                                            <p:txEl>
                                              <p:pRg st="5" end="5"/>
                                            </p:txEl>
                                          </p:spTgt>
                                        </p:tgtEl>
                                        <p:attrNameLst>
                                          <p:attrName>ppt_x</p:attrName>
                                        </p:attrNameLst>
                                      </p:cBhvr>
                                      <p:tavLst>
                                        <p:tav tm="100000">
                                          <p:val>
                                            <p:strVal val="#ppt_x"/>
                                          </p:val>
                                        </p:tav>
                                        <p:tav>
                                          <p:val>
                                            <p:strVal val="#ppt_x"/>
                                          </p:val>
                                        </p:tav>
                                      </p:tavLst>
                                    </p:anim>
                                    <p:anim calcmode="lin" valueType="num">
                                      <p:cBhvr additive="repl">
                                        <p:cTn id="58" dur="2700" decel="100000" fill="hold"/>
                                        <p:tgtEl>
                                          <p:spTgt spid="10242">
                                            <p:txEl>
                                              <p:pRg st="5" end="5"/>
                                            </p:txEl>
                                          </p:spTgt>
                                        </p:tgtEl>
                                        <p:attrNameLst>
                                          <p:attrName>ppt_y</p:attrName>
                                        </p:attrNameLst>
                                      </p:cBhvr>
                                      <p:tavLst>
                                        <p:tav tm="100000">
                                          <p:val>
                                            <p:strVal val="#ppt_y+1"/>
                                          </p:val>
                                        </p:tav>
                                        <p:tav>
                                          <p:val>
                                            <p:strVal val="#ppt_y-.03"/>
                                          </p:val>
                                        </p:tav>
                                      </p:tavLst>
                                    </p:anim>
                                    <p:anim calcmode="lin" valueType="num">
                                      <p:cBhvr additive="repl">
                                        <p:cTn id="59" dur="300" accel="100000" fill="hold">
                                          <p:stCondLst>
                                            <p:cond delay="2700"/>
                                          </p:stCondLst>
                                        </p:cTn>
                                        <p:tgtEl>
                                          <p:spTgt spid="10242">
                                            <p:txEl>
                                              <p:pRg st="5" end="5"/>
                                            </p:txEl>
                                          </p:spTgt>
                                        </p:tgtEl>
                                        <p:attrNameLst>
                                          <p:attrName>ppt_y</p:attrName>
                                        </p:attrNameLst>
                                      </p:cBhvr>
                                      <p:tavLst>
                                        <p:tav tm="100000">
                                          <p:val>
                                            <p:strVal val="#ppt_y-.03"/>
                                          </p:val>
                                        </p:tav>
                                        <p:tav>
                                          <p:val>
                                            <p:strVal val="#ppt_y"/>
                                          </p:val>
                                        </p:tav>
                                      </p:tavLst>
                                    </p:anim>
                                  </p:childTnLst>
                                </p:cTn>
                              </p:par>
                            </p:childTnLst>
                          </p:cTn>
                        </p:par>
                        <p:par>
                          <p:cTn id="60" fill="hold">
                            <p:stCondLst>
                              <p:cond delay="23000"/>
                            </p:stCondLst>
                            <p:childTnLst>
                              <p:par>
                                <p:cTn id="61" presetID="37" presetClass="entr" fill="hold" nodeType="afterEffect">
                                  <p:stCondLst>
                                    <p:cond delay="0"/>
                                  </p:stCondLst>
                                  <p:childTnLst>
                                    <p:set>
                                      <p:cBhvr additive="repl">
                                        <p:cTn id="62" dur="3" fill="hold">
                                          <p:stCondLst>
                                            <p:cond delay="0"/>
                                          </p:stCondLst>
                                        </p:cTn>
                                        <p:tgtEl>
                                          <p:spTgt spid="10242">
                                            <p:txEl>
                                              <p:pRg st="6" end="6"/>
                                            </p:txEl>
                                          </p:spTgt>
                                        </p:tgtEl>
                                        <p:attrNameLst>
                                          <p:attrName>style.visibility</p:attrName>
                                        </p:attrNameLst>
                                      </p:cBhvr>
                                      <p:to>
                                        <p:strVal val="visible"/>
                                      </p:to>
                                    </p:set>
                                    <p:animEffect transition="in" filter="fade">
                                      <p:cBhvr additive="repl">
                                        <p:cTn id="63" dur="3000"/>
                                        <p:tgtEl>
                                          <p:spTgt spid="10242">
                                            <p:txEl>
                                              <p:pRg st="6" end="6"/>
                                            </p:txEl>
                                          </p:spTgt>
                                        </p:tgtEl>
                                      </p:cBhvr>
                                    </p:animEffect>
                                    <p:anim calcmode="lin" valueType="num">
                                      <p:cBhvr additive="repl">
                                        <p:cTn id="64" dur="3000" fill="hold"/>
                                        <p:tgtEl>
                                          <p:spTgt spid="10242">
                                            <p:txEl>
                                              <p:pRg st="6" end="6"/>
                                            </p:txEl>
                                          </p:spTgt>
                                        </p:tgtEl>
                                        <p:attrNameLst>
                                          <p:attrName>ppt_x</p:attrName>
                                        </p:attrNameLst>
                                      </p:cBhvr>
                                      <p:tavLst>
                                        <p:tav tm="100000">
                                          <p:val>
                                            <p:strVal val="#ppt_x"/>
                                          </p:val>
                                        </p:tav>
                                        <p:tav>
                                          <p:val>
                                            <p:strVal val="#ppt_x"/>
                                          </p:val>
                                        </p:tav>
                                      </p:tavLst>
                                    </p:anim>
                                    <p:anim calcmode="lin" valueType="num">
                                      <p:cBhvr additive="repl">
                                        <p:cTn id="65" dur="2700" decel="100000" fill="hold"/>
                                        <p:tgtEl>
                                          <p:spTgt spid="10242">
                                            <p:txEl>
                                              <p:pRg st="6" end="6"/>
                                            </p:txEl>
                                          </p:spTgt>
                                        </p:tgtEl>
                                        <p:attrNameLst>
                                          <p:attrName>ppt_y</p:attrName>
                                        </p:attrNameLst>
                                      </p:cBhvr>
                                      <p:tavLst>
                                        <p:tav tm="100000">
                                          <p:val>
                                            <p:strVal val="#ppt_y+1"/>
                                          </p:val>
                                        </p:tav>
                                        <p:tav>
                                          <p:val>
                                            <p:strVal val="#ppt_y-.03"/>
                                          </p:val>
                                        </p:tav>
                                      </p:tavLst>
                                    </p:anim>
                                    <p:anim calcmode="lin" valueType="num">
                                      <p:cBhvr additive="repl">
                                        <p:cTn id="66" dur="300" accel="100000" fill="hold">
                                          <p:stCondLst>
                                            <p:cond delay="2700"/>
                                          </p:stCondLst>
                                        </p:cTn>
                                        <p:tgtEl>
                                          <p:spTgt spid="10242">
                                            <p:txEl>
                                              <p:pRg st="6" end="6"/>
                                            </p:txEl>
                                          </p:spTgt>
                                        </p:tgtEl>
                                        <p:attrNameLst>
                                          <p:attrName>ppt_y</p:attrName>
                                        </p:attrNameLst>
                                      </p:cBhvr>
                                      <p:tavLst>
                                        <p:tav tm="100000">
                                          <p:val>
                                            <p:strVal val="#ppt_y-.03"/>
                                          </p:val>
                                        </p:tav>
                                        <p:tav>
                                          <p:val>
                                            <p:strVal val="#ppt_y"/>
                                          </p:val>
                                        </p:tav>
                                      </p:tavLst>
                                    </p:anim>
                                  </p:childTnLst>
                                </p:cTn>
                              </p:par>
                            </p:childTnLst>
                          </p:cTn>
                        </p:par>
                        <p:par>
                          <p:cTn id="67" fill="hold">
                            <p:stCondLst>
                              <p:cond delay="26000"/>
                            </p:stCondLst>
                            <p:childTnLst>
                              <p:par>
                                <p:cTn id="68" presetID="37" presetClass="entr" fill="hold" nodeType="afterEffect">
                                  <p:stCondLst>
                                    <p:cond delay="0"/>
                                  </p:stCondLst>
                                  <p:childTnLst>
                                    <p:set>
                                      <p:cBhvr additive="repl">
                                        <p:cTn id="69" dur="3" fill="hold">
                                          <p:stCondLst>
                                            <p:cond delay="0"/>
                                          </p:stCondLst>
                                        </p:cTn>
                                        <p:tgtEl>
                                          <p:spTgt spid="10242">
                                            <p:txEl>
                                              <p:pRg st="7" end="7"/>
                                            </p:txEl>
                                          </p:spTgt>
                                        </p:tgtEl>
                                        <p:attrNameLst>
                                          <p:attrName>style.visibility</p:attrName>
                                        </p:attrNameLst>
                                      </p:cBhvr>
                                      <p:to>
                                        <p:strVal val="visible"/>
                                      </p:to>
                                    </p:set>
                                    <p:animEffect transition="in" filter="fade">
                                      <p:cBhvr additive="repl">
                                        <p:cTn id="70" dur="3000"/>
                                        <p:tgtEl>
                                          <p:spTgt spid="10242">
                                            <p:txEl>
                                              <p:pRg st="7" end="7"/>
                                            </p:txEl>
                                          </p:spTgt>
                                        </p:tgtEl>
                                      </p:cBhvr>
                                    </p:animEffect>
                                    <p:anim calcmode="lin" valueType="num">
                                      <p:cBhvr additive="repl">
                                        <p:cTn id="71" dur="3000" fill="hold"/>
                                        <p:tgtEl>
                                          <p:spTgt spid="10242">
                                            <p:txEl>
                                              <p:pRg st="7" end="7"/>
                                            </p:txEl>
                                          </p:spTgt>
                                        </p:tgtEl>
                                        <p:attrNameLst>
                                          <p:attrName>ppt_x</p:attrName>
                                        </p:attrNameLst>
                                      </p:cBhvr>
                                      <p:tavLst>
                                        <p:tav tm="100000">
                                          <p:val>
                                            <p:strVal val="#ppt_x"/>
                                          </p:val>
                                        </p:tav>
                                        <p:tav>
                                          <p:val>
                                            <p:strVal val="#ppt_x"/>
                                          </p:val>
                                        </p:tav>
                                      </p:tavLst>
                                    </p:anim>
                                    <p:anim calcmode="lin" valueType="num">
                                      <p:cBhvr additive="repl">
                                        <p:cTn id="72" dur="2700" decel="100000" fill="hold"/>
                                        <p:tgtEl>
                                          <p:spTgt spid="10242">
                                            <p:txEl>
                                              <p:pRg st="7" end="7"/>
                                            </p:txEl>
                                          </p:spTgt>
                                        </p:tgtEl>
                                        <p:attrNameLst>
                                          <p:attrName>ppt_y</p:attrName>
                                        </p:attrNameLst>
                                      </p:cBhvr>
                                      <p:tavLst>
                                        <p:tav tm="100000">
                                          <p:val>
                                            <p:strVal val="#ppt_y+1"/>
                                          </p:val>
                                        </p:tav>
                                        <p:tav>
                                          <p:val>
                                            <p:strVal val="#ppt_y-.03"/>
                                          </p:val>
                                        </p:tav>
                                      </p:tavLst>
                                    </p:anim>
                                    <p:anim calcmode="lin" valueType="num">
                                      <p:cBhvr additive="repl">
                                        <p:cTn id="73" dur="300" accel="100000" fill="hold">
                                          <p:stCondLst>
                                            <p:cond delay="2700"/>
                                          </p:stCondLst>
                                        </p:cTn>
                                        <p:tgtEl>
                                          <p:spTgt spid="10242">
                                            <p:txEl>
                                              <p:pRg st="7" end="7"/>
                                            </p:txEl>
                                          </p:spTgt>
                                        </p:tgtEl>
                                        <p:attrNameLst>
                                          <p:attrName>ppt_y</p:attrName>
                                        </p:attrNameLst>
                                      </p:cBhvr>
                                      <p:tavLst>
                                        <p:tav tm="100000">
                                          <p:val>
                                            <p:strVal val="#ppt_y-.03"/>
                                          </p:val>
                                        </p:tav>
                                        <p:tav>
                                          <p:val>
                                            <p:strVal val="#ppt_y"/>
                                          </p:val>
                                        </p:tav>
                                      </p:tavLst>
                                    </p:anim>
                                  </p:childTnLst>
                                </p:cTn>
                              </p:par>
                            </p:childTnLst>
                          </p:cTn>
                        </p:par>
                        <p:par>
                          <p:cTn id="74" fill="hold">
                            <p:stCondLst>
                              <p:cond delay="29000"/>
                            </p:stCondLst>
                            <p:childTnLst>
                              <p:par>
                                <p:cTn id="75" presetID="37" presetClass="entr" fill="hold" nodeType="afterEffect">
                                  <p:stCondLst>
                                    <p:cond delay="0"/>
                                  </p:stCondLst>
                                  <p:childTnLst>
                                    <p:set>
                                      <p:cBhvr additive="repl">
                                        <p:cTn id="76" dur="3" fill="hold">
                                          <p:stCondLst>
                                            <p:cond delay="0"/>
                                          </p:stCondLst>
                                        </p:cTn>
                                        <p:tgtEl>
                                          <p:spTgt spid="10242">
                                            <p:txEl>
                                              <p:pRg st="8" end="8"/>
                                            </p:txEl>
                                          </p:spTgt>
                                        </p:tgtEl>
                                        <p:attrNameLst>
                                          <p:attrName>style.visibility</p:attrName>
                                        </p:attrNameLst>
                                      </p:cBhvr>
                                      <p:to>
                                        <p:strVal val="visible"/>
                                      </p:to>
                                    </p:set>
                                    <p:animEffect transition="in" filter="fade">
                                      <p:cBhvr additive="repl">
                                        <p:cTn id="77" dur="3000"/>
                                        <p:tgtEl>
                                          <p:spTgt spid="10242">
                                            <p:txEl>
                                              <p:pRg st="8" end="8"/>
                                            </p:txEl>
                                          </p:spTgt>
                                        </p:tgtEl>
                                      </p:cBhvr>
                                    </p:animEffect>
                                    <p:anim calcmode="lin" valueType="num">
                                      <p:cBhvr additive="repl">
                                        <p:cTn id="78" dur="3000" fill="hold"/>
                                        <p:tgtEl>
                                          <p:spTgt spid="10242">
                                            <p:txEl>
                                              <p:pRg st="8" end="8"/>
                                            </p:txEl>
                                          </p:spTgt>
                                        </p:tgtEl>
                                        <p:attrNameLst>
                                          <p:attrName>ppt_x</p:attrName>
                                        </p:attrNameLst>
                                      </p:cBhvr>
                                      <p:tavLst>
                                        <p:tav tm="100000">
                                          <p:val>
                                            <p:strVal val="#ppt_x"/>
                                          </p:val>
                                        </p:tav>
                                        <p:tav>
                                          <p:val>
                                            <p:strVal val="#ppt_x"/>
                                          </p:val>
                                        </p:tav>
                                      </p:tavLst>
                                    </p:anim>
                                    <p:anim calcmode="lin" valueType="num">
                                      <p:cBhvr additive="repl">
                                        <p:cTn id="79" dur="2700" decel="100000" fill="hold"/>
                                        <p:tgtEl>
                                          <p:spTgt spid="10242">
                                            <p:txEl>
                                              <p:pRg st="8" end="8"/>
                                            </p:txEl>
                                          </p:spTgt>
                                        </p:tgtEl>
                                        <p:attrNameLst>
                                          <p:attrName>ppt_y</p:attrName>
                                        </p:attrNameLst>
                                      </p:cBhvr>
                                      <p:tavLst>
                                        <p:tav tm="100000">
                                          <p:val>
                                            <p:strVal val="#ppt_y+1"/>
                                          </p:val>
                                        </p:tav>
                                        <p:tav>
                                          <p:val>
                                            <p:strVal val="#ppt_y-.03"/>
                                          </p:val>
                                        </p:tav>
                                      </p:tavLst>
                                    </p:anim>
                                    <p:anim calcmode="lin" valueType="num">
                                      <p:cBhvr additive="repl">
                                        <p:cTn id="80" dur="300" accel="100000" fill="hold">
                                          <p:stCondLst>
                                            <p:cond delay="2700"/>
                                          </p:stCondLst>
                                        </p:cTn>
                                        <p:tgtEl>
                                          <p:spTgt spid="10242">
                                            <p:txEl>
                                              <p:pRg st="8" end="8"/>
                                            </p:txEl>
                                          </p:spTgt>
                                        </p:tgtEl>
                                        <p:attrNameLst>
                                          <p:attrName>ppt_y</p:attrName>
                                        </p:attrNameLst>
                                      </p:cBhvr>
                                      <p:tavLst>
                                        <p:tav tm="100000">
                                          <p:val>
                                            <p:strVal val="#ppt_y-.03"/>
                                          </p:val>
                                        </p:tav>
                                        <p:tav>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6600"/>
        </a:solidFill>
        <a:effectLst/>
      </p:bgPr>
    </p:bg>
    <p:spTree>
      <p:nvGrpSpPr>
        <p:cNvPr id="1" name=""/>
        <p:cNvGrpSpPr/>
        <p:nvPr/>
      </p:nvGrpSpPr>
      <p:grpSpPr>
        <a:xfrm>
          <a:off x="0" y="0"/>
          <a:ext cx="0" cy="0"/>
          <a:chOff x="0" y="0"/>
          <a:chExt cx="0" cy="0"/>
        </a:xfrm>
      </p:grpSpPr>
      <p:pic>
        <p:nvPicPr>
          <p:cNvPr id="11265" name="Picture 1"/>
          <p:cNvPicPr>
            <a:picLocks noChangeAspect="1" noChangeArrowheads="1"/>
          </p:cNvPicPr>
          <p:nvPr/>
        </p:nvPicPr>
        <p:blipFill>
          <a:blip r:embed="rId3" cstate="print"/>
          <a:srcRect b="5000"/>
          <a:stretch>
            <a:fillRect/>
          </a:stretch>
        </p:blipFill>
        <p:spPr bwMode="auto">
          <a:xfrm>
            <a:off x="7488238" y="4321175"/>
            <a:ext cx="2506662" cy="3095625"/>
          </a:xfrm>
          <a:prstGeom prst="rect">
            <a:avLst/>
          </a:prstGeom>
          <a:noFill/>
          <a:ln w="9525">
            <a:noFill/>
            <a:round/>
            <a:headEnd/>
            <a:tailEnd/>
          </a:ln>
        </p:spPr>
      </p:pic>
      <p:sp>
        <p:nvSpPr>
          <p:cNvPr id="11266" name="AutoShape 2"/>
          <p:cNvSpPr>
            <a:spLocks noChangeArrowheads="1"/>
          </p:cNvSpPr>
          <p:nvPr/>
        </p:nvSpPr>
        <p:spPr bwMode="auto">
          <a:xfrm>
            <a:off x="-71438" y="20638"/>
            <a:ext cx="10152063" cy="3506787"/>
          </a:xfrm>
          <a:prstGeom prst="wedgeEllipseCallout">
            <a:avLst>
              <a:gd name="adj1" fmla="val 29157"/>
              <a:gd name="adj2" fmla="val 106829"/>
            </a:avLst>
          </a:prstGeom>
          <a:solidFill>
            <a:srgbClr val="FFFF99"/>
          </a:solidFill>
          <a:ln w="9525">
            <a:noFill/>
            <a:round/>
            <a:headEnd/>
            <a:tailEnd/>
          </a:ln>
        </p:spPr>
        <p:txBody>
          <a:bodyPr wrap="none" lIns="90000" tIns="45000" rIns="90000" bIns="45000" anchor="ctr"/>
          <a:lstStyle/>
          <a:p>
            <a:pPr algn="ctr">
              <a:lnSpc>
                <a:spcPct val="102000"/>
              </a:lnSpc>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pPr>
            <a:r>
              <a:rPr lang="el-GR" sz="2400" b="1">
                <a:solidFill>
                  <a:srgbClr val="FF420E"/>
                </a:solidFill>
                <a:latin typeface="Calibri" pitchFamily="34" charset="0"/>
              </a:rPr>
              <a:t>Σύμφωνα με έρευνες, παιδιά μέχρι 3 ετών δεν μπορούν να μάθουν </a:t>
            </a:r>
          </a:p>
          <a:p>
            <a:pPr algn="ctr">
              <a:lnSpc>
                <a:spcPct val="102000"/>
              </a:lnSpc>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pPr>
            <a:r>
              <a:rPr lang="el-GR" sz="2400" b="1">
                <a:solidFill>
                  <a:srgbClr val="FF420E"/>
                </a:solidFill>
                <a:latin typeface="Calibri" pitchFamily="34" charset="0"/>
              </a:rPr>
              <a:t>ΤΙΠΟΤΑ μέσω υπολογιστή. Αντιθέτως, υπάρχουν σοβαροί κίνδυνοι </a:t>
            </a:r>
          </a:p>
          <a:p>
            <a:pPr algn="ctr">
              <a:lnSpc>
                <a:spcPct val="102000"/>
              </a:lnSpc>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pPr>
            <a:r>
              <a:rPr lang="el-GR" sz="2400" b="1">
                <a:solidFill>
                  <a:srgbClr val="FF420E"/>
                </a:solidFill>
                <a:latin typeface="Calibri" pitchFamily="34" charset="0"/>
              </a:rPr>
              <a:t> να παρουσιάσουν προβλήματα στην ανάπτυξη της ομιλίας.</a:t>
            </a:r>
          </a:p>
          <a:p>
            <a:pPr algn="ctr">
              <a:lnSpc>
                <a:spcPct val="102000"/>
              </a:lnSpc>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pPr>
            <a:r>
              <a:rPr lang="el-GR" sz="2400" b="1">
                <a:solidFill>
                  <a:srgbClr val="FF420E"/>
                </a:solidFill>
                <a:latin typeface="Calibri" pitchFamily="34" charset="0"/>
              </a:rPr>
              <a:t>Αλλά και σε μεγαλύτερη ηλικία ο υπολογιστής δεν βοηθάει στην </a:t>
            </a:r>
          </a:p>
          <a:p>
            <a:pPr algn="ctr">
              <a:lnSpc>
                <a:spcPct val="102000"/>
              </a:lnSpc>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Lst>
            </a:pPr>
            <a:r>
              <a:rPr lang="el-GR" sz="2400" b="1">
                <a:solidFill>
                  <a:srgbClr val="FF420E"/>
                </a:solidFill>
                <a:latin typeface="Calibri" pitchFamily="34" charset="0"/>
              </a:rPr>
              <a:t>πνευματική ανάπτυξη του παιδιού.</a:t>
            </a:r>
          </a:p>
        </p:txBody>
      </p:sp>
    </p:spTree>
  </p:cSld>
  <p:clrMapOvr>
    <a:masterClrMapping/>
  </p:clrMapOvr>
  <p:transition spd="med">
    <p:wheel spokes="1"/>
  </p:transition>
  <p:timing>
    <p:tnLst>
      <p:par>
        <p:cTn id="1" dur="indefinite" nodeType="tmRoot">
          <p:childTnLst>
            <p:seq concurrent="1" nextAc="seek">
              <p:cTn id="2" dur="indefinite" nodeType="mainSeq">
                <p:childTnLst>
                  <p:par>
                    <p:cTn id="3" fill="hold">
                      <p:stCondLst>
                        <p:cond delay="0"/>
                      </p:stCondLst>
                      <p:childTnLst>
                        <p:par>
                          <p:cTn id="4" fill="hold">
                            <p:stCondLst>
                              <p:cond delay="0"/>
                            </p:stCondLst>
                            <p:childTnLst>
                              <p:par>
                                <p:cTn id="5" presetID="35" presetClass="entr" fill="hold" nodeType="afterEffect">
                                  <p:stCondLst>
                                    <p:cond delay="0"/>
                                  </p:stCondLst>
                                  <p:childTnLst>
                                    <p:set>
                                      <p:cBhvr additive="repl">
                                        <p:cTn id="6" dur="1" fill="hold">
                                          <p:stCondLst>
                                            <p:cond delay="0"/>
                                          </p:stCondLst>
                                        </p:cTn>
                                        <p:tgtEl>
                                          <p:spTgt spid="11265"/>
                                        </p:tgtEl>
                                        <p:attrNameLst>
                                          <p:attrName>style.visibility</p:attrName>
                                        </p:attrNameLst>
                                      </p:cBhvr>
                                      <p:to>
                                        <p:strVal val="visible"/>
                                      </p:to>
                                    </p:set>
                                    <p:animEffect transition="in" filter="fade">
                                      <p:cBhvr additive="repl">
                                        <p:cTn id="7" dur="2000"/>
                                        <p:tgtEl>
                                          <p:spTgt spid="11265"/>
                                        </p:tgtEl>
                                      </p:cBhvr>
                                    </p:animEffect>
                                    <p:anim calcmode="lin" valueType="num">
                                      <p:cBhvr additive="repl">
                                        <p:cTn id="8" dur="2000" fill="hold"/>
                                        <p:tgtEl>
                                          <p:spTgt spid="11265"/>
                                        </p:tgtEl>
                                        <p:attrNameLst>
                                          <p:attrName>r</p:attrName>
                                        </p:attrNameLst>
                                      </p:cBhvr>
                                      <p:tavLst>
                                        <p:tav tm="100000">
                                          <p:val>
                                            <p:strVal val="720"/>
                                          </p:val>
                                        </p:tav>
                                        <p:tav>
                                          <p:val>
                                            <p:strVal val="0"/>
                                          </p:val>
                                        </p:tav>
                                      </p:tavLst>
                                    </p:anim>
                                    <p:anim calcmode="lin" valueType="num">
                                      <p:cBhvr additive="repl">
                                        <p:cTn id="9" dur="2000" fill="hold"/>
                                        <p:tgtEl>
                                          <p:spTgt spid="11265"/>
                                        </p:tgtEl>
                                        <p:attrNameLst>
                                          <p:attrName>ppt_h</p:attrName>
                                        </p:attrNameLst>
                                      </p:cBhvr>
                                      <p:tavLst>
                                        <p:tav tm="100000">
                                          <p:val>
                                            <p:strVal val="0"/>
                                          </p:val>
                                        </p:tav>
                                        <p:tav>
                                          <p:val>
                                            <p:strVal val="#ppt_h"/>
                                          </p:val>
                                        </p:tav>
                                      </p:tavLst>
                                    </p:anim>
                                    <p:anim calcmode="lin" valueType="num">
                                      <p:cBhvr additive="repl">
                                        <p:cTn id="10" dur="2000" fill="hold"/>
                                        <p:tgtEl>
                                          <p:spTgt spid="11265"/>
                                        </p:tgtEl>
                                        <p:attrNameLst>
                                          <p:attrName>ppt_w</p:attrName>
                                        </p:attrNameLst>
                                      </p:cBhvr>
                                      <p:tavLst>
                                        <p:tav tm="100000">
                                          <p:val>
                                            <p:strVal val="0"/>
                                          </p:val>
                                        </p:tav>
                                        <p:tav>
                                          <p:val>
                                            <p:strVal val="#ppt_w"/>
                                          </p:val>
                                        </p:tav>
                                      </p:tavLst>
                                    </p:anim>
                                  </p:childTnLst>
                                </p:cTn>
                              </p:par>
                            </p:childTnLst>
                          </p:cTn>
                        </p:par>
                        <p:par>
                          <p:cTn id="11" fill="hold">
                            <p:stCondLst>
                              <p:cond delay="2000"/>
                            </p:stCondLst>
                            <p:childTnLst>
                              <p:par>
                                <p:cTn id="12" presetID="37" presetClass="entr" fill="hold" nodeType="afterEffect">
                                  <p:stCondLst>
                                    <p:cond delay="0"/>
                                  </p:stCondLst>
                                  <p:childTnLst>
                                    <p:set>
                                      <p:cBhvr additive="repl">
                                        <p:cTn id="13" dur="3" fill="hold">
                                          <p:stCondLst>
                                            <p:cond delay="0"/>
                                          </p:stCondLst>
                                        </p:cTn>
                                        <p:tgtEl>
                                          <p:spTgt spid="11266"/>
                                        </p:tgtEl>
                                        <p:attrNameLst>
                                          <p:attrName>style.visibility</p:attrName>
                                        </p:attrNameLst>
                                      </p:cBhvr>
                                      <p:to>
                                        <p:strVal val="visible"/>
                                      </p:to>
                                    </p:set>
                                    <p:animEffect transition="in" filter="fade">
                                      <p:cBhvr additive="repl">
                                        <p:cTn id="14" dur="3000"/>
                                        <p:tgtEl>
                                          <p:spTgt spid="11266"/>
                                        </p:tgtEl>
                                      </p:cBhvr>
                                    </p:animEffect>
                                    <p:anim calcmode="lin" valueType="num">
                                      <p:cBhvr additive="repl">
                                        <p:cTn id="15" dur="3000" fill="hold"/>
                                        <p:tgtEl>
                                          <p:spTgt spid="11266"/>
                                        </p:tgtEl>
                                        <p:attrNameLst>
                                          <p:attrName>ppt_x</p:attrName>
                                        </p:attrNameLst>
                                      </p:cBhvr>
                                      <p:tavLst>
                                        <p:tav tm="100000">
                                          <p:val>
                                            <p:strVal val="#ppt_x"/>
                                          </p:val>
                                        </p:tav>
                                        <p:tav>
                                          <p:val>
                                            <p:strVal val="#ppt_x"/>
                                          </p:val>
                                        </p:tav>
                                      </p:tavLst>
                                    </p:anim>
                                    <p:anim calcmode="lin" valueType="num">
                                      <p:cBhvr additive="repl">
                                        <p:cTn id="16" dur="2700" decel="100000" fill="hold"/>
                                        <p:tgtEl>
                                          <p:spTgt spid="11266"/>
                                        </p:tgtEl>
                                        <p:attrNameLst>
                                          <p:attrName>ppt_y</p:attrName>
                                        </p:attrNameLst>
                                      </p:cBhvr>
                                      <p:tavLst>
                                        <p:tav tm="100000">
                                          <p:val>
                                            <p:strVal val="#ppt_y+1"/>
                                          </p:val>
                                        </p:tav>
                                        <p:tav>
                                          <p:val>
                                            <p:strVal val="#ppt_y-.03"/>
                                          </p:val>
                                        </p:tav>
                                      </p:tavLst>
                                    </p:anim>
                                    <p:anim calcmode="lin" valueType="num">
                                      <p:cBhvr additive="repl">
                                        <p:cTn id="17" dur="300" accel="100000" fill="hold">
                                          <p:stCondLst>
                                            <p:cond delay="2700"/>
                                          </p:stCondLst>
                                        </p:cTn>
                                        <p:tgtEl>
                                          <p:spTgt spid="11266"/>
                                        </p:tgtEl>
                                        <p:attrNameLst>
                                          <p:attrName>ppt_y</p:attrName>
                                        </p:attrNameLst>
                                      </p:cBhvr>
                                      <p:tavLst>
                                        <p:tav tm="100000">
                                          <p:val>
                                            <p:strVal val="#ppt_y-.03"/>
                                          </p:val>
                                        </p:tav>
                                        <p:tav>
                                          <p:val>
                                            <p:strVal val="#ppt_y"/>
                                          </p:val>
                                        </p:tav>
                                      </p:tavLst>
                                    </p:anim>
                                  </p:childTnLst>
                                </p:cTn>
                              </p:par>
                            </p:childTnLst>
                          </p:cTn>
                        </p:par>
                        <p:par>
                          <p:cTn id="18" fill="hold">
                            <p:stCondLst>
                              <p:cond delay="5000"/>
                            </p:stCondLst>
                            <p:childTnLst>
                              <p:par>
                                <p:cTn id="19" presetID="37" presetClass="entr" fill="hold" nodeType="afterEffect">
                                  <p:stCondLst>
                                    <p:cond delay="0"/>
                                  </p:stCondLst>
                                  <p:childTnLst>
                                    <p:set>
                                      <p:cBhvr additive="repl">
                                        <p:cTn id="20" dur="3" fill="hold">
                                          <p:stCondLst>
                                            <p:cond delay="0"/>
                                          </p:stCondLst>
                                        </p:cTn>
                                        <p:tgtEl>
                                          <p:spTgt spid="11266">
                                            <p:txEl>
                                              <p:pRg st="0" end="0"/>
                                            </p:txEl>
                                          </p:spTgt>
                                        </p:tgtEl>
                                        <p:attrNameLst>
                                          <p:attrName>style.visibility</p:attrName>
                                        </p:attrNameLst>
                                      </p:cBhvr>
                                      <p:to>
                                        <p:strVal val="visible"/>
                                      </p:to>
                                    </p:set>
                                    <p:animEffect transition="in" filter="fade">
                                      <p:cBhvr additive="repl">
                                        <p:cTn id="21" dur="3000"/>
                                        <p:tgtEl>
                                          <p:spTgt spid="11266">
                                            <p:txEl>
                                              <p:pRg st="0" end="0"/>
                                            </p:txEl>
                                          </p:spTgt>
                                        </p:tgtEl>
                                      </p:cBhvr>
                                    </p:animEffect>
                                    <p:anim calcmode="lin" valueType="num">
                                      <p:cBhvr additive="repl">
                                        <p:cTn id="22" dur="3000" fill="hold"/>
                                        <p:tgtEl>
                                          <p:spTgt spid="11266">
                                            <p:txEl>
                                              <p:pRg st="0" end="0"/>
                                            </p:txEl>
                                          </p:spTgt>
                                        </p:tgtEl>
                                        <p:attrNameLst>
                                          <p:attrName>ppt_x</p:attrName>
                                        </p:attrNameLst>
                                      </p:cBhvr>
                                      <p:tavLst>
                                        <p:tav tm="100000">
                                          <p:val>
                                            <p:strVal val="#ppt_x"/>
                                          </p:val>
                                        </p:tav>
                                        <p:tav>
                                          <p:val>
                                            <p:strVal val="#ppt_x"/>
                                          </p:val>
                                        </p:tav>
                                      </p:tavLst>
                                    </p:anim>
                                    <p:anim calcmode="lin" valueType="num">
                                      <p:cBhvr additive="repl">
                                        <p:cTn id="23" dur="2700" decel="100000" fill="hold"/>
                                        <p:tgtEl>
                                          <p:spTgt spid="11266">
                                            <p:txEl>
                                              <p:pRg st="0" end="0"/>
                                            </p:txEl>
                                          </p:spTgt>
                                        </p:tgtEl>
                                        <p:attrNameLst>
                                          <p:attrName>ppt_y</p:attrName>
                                        </p:attrNameLst>
                                      </p:cBhvr>
                                      <p:tavLst>
                                        <p:tav tm="100000">
                                          <p:val>
                                            <p:strVal val="#ppt_y+1"/>
                                          </p:val>
                                        </p:tav>
                                        <p:tav>
                                          <p:val>
                                            <p:strVal val="#ppt_y-.03"/>
                                          </p:val>
                                        </p:tav>
                                      </p:tavLst>
                                    </p:anim>
                                    <p:anim calcmode="lin" valueType="num">
                                      <p:cBhvr additive="repl">
                                        <p:cTn id="24" dur="300" accel="100000" fill="hold">
                                          <p:stCondLst>
                                            <p:cond delay="2700"/>
                                          </p:stCondLst>
                                        </p:cTn>
                                        <p:tgtEl>
                                          <p:spTgt spid="11266">
                                            <p:txEl>
                                              <p:pRg st="0" end="0"/>
                                            </p:txEl>
                                          </p:spTgt>
                                        </p:tgtEl>
                                        <p:attrNameLst>
                                          <p:attrName>ppt_y</p:attrName>
                                        </p:attrNameLst>
                                      </p:cBhvr>
                                      <p:tavLst>
                                        <p:tav tm="100000">
                                          <p:val>
                                            <p:strVal val="#ppt_y-.03"/>
                                          </p:val>
                                        </p:tav>
                                        <p:tav>
                                          <p:val>
                                            <p:strVal val="#ppt_y"/>
                                          </p:val>
                                        </p:tav>
                                      </p:tavLst>
                                    </p:anim>
                                  </p:childTnLst>
                                </p:cTn>
                              </p:par>
                            </p:childTnLst>
                          </p:cTn>
                        </p:par>
                        <p:par>
                          <p:cTn id="25" fill="hold">
                            <p:stCondLst>
                              <p:cond delay="8000"/>
                            </p:stCondLst>
                            <p:childTnLst>
                              <p:par>
                                <p:cTn id="26" presetID="37" presetClass="entr" fill="hold" nodeType="afterEffect">
                                  <p:stCondLst>
                                    <p:cond delay="0"/>
                                  </p:stCondLst>
                                  <p:childTnLst>
                                    <p:set>
                                      <p:cBhvr additive="repl">
                                        <p:cTn id="27" dur="3" fill="hold">
                                          <p:stCondLst>
                                            <p:cond delay="0"/>
                                          </p:stCondLst>
                                        </p:cTn>
                                        <p:tgtEl>
                                          <p:spTgt spid="11266">
                                            <p:txEl>
                                              <p:pRg st="1" end="1"/>
                                            </p:txEl>
                                          </p:spTgt>
                                        </p:tgtEl>
                                        <p:attrNameLst>
                                          <p:attrName>style.visibility</p:attrName>
                                        </p:attrNameLst>
                                      </p:cBhvr>
                                      <p:to>
                                        <p:strVal val="visible"/>
                                      </p:to>
                                    </p:set>
                                    <p:animEffect transition="in" filter="fade">
                                      <p:cBhvr additive="repl">
                                        <p:cTn id="28" dur="3000"/>
                                        <p:tgtEl>
                                          <p:spTgt spid="11266">
                                            <p:txEl>
                                              <p:pRg st="1" end="1"/>
                                            </p:txEl>
                                          </p:spTgt>
                                        </p:tgtEl>
                                      </p:cBhvr>
                                    </p:animEffect>
                                    <p:anim calcmode="lin" valueType="num">
                                      <p:cBhvr additive="repl">
                                        <p:cTn id="29" dur="3000" fill="hold"/>
                                        <p:tgtEl>
                                          <p:spTgt spid="11266">
                                            <p:txEl>
                                              <p:pRg st="1" end="1"/>
                                            </p:txEl>
                                          </p:spTgt>
                                        </p:tgtEl>
                                        <p:attrNameLst>
                                          <p:attrName>ppt_x</p:attrName>
                                        </p:attrNameLst>
                                      </p:cBhvr>
                                      <p:tavLst>
                                        <p:tav tm="100000">
                                          <p:val>
                                            <p:strVal val="#ppt_x"/>
                                          </p:val>
                                        </p:tav>
                                        <p:tav>
                                          <p:val>
                                            <p:strVal val="#ppt_x"/>
                                          </p:val>
                                        </p:tav>
                                      </p:tavLst>
                                    </p:anim>
                                    <p:anim calcmode="lin" valueType="num">
                                      <p:cBhvr additive="repl">
                                        <p:cTn id="30" dur="2700" decel="100000" fill="hold"/>
                                        <p:tgtEl>
                                          <p:spTgt spid="11266">
                                            <p:txEl>
                                              <p:pRg st="1" end="1"/>
                                            </p:txEl>
                                          </p:spTgt>
                                        </p:tgtEl>
                                        <p:attrNameLst>
                                          <p:attrName>ppt_y</p:attrName>
                                        </p:attrNameLst>
                                      </p:cBhvr>
                                      <p:tavLst>
                                        <p:tav tm="100000">
                                          <p:val>
                                            <p:strVal val="#ppt_y+1"/>
                                          </p:val>
                                        </p:tav>
                                        <p:tav>
                                          <p:val>
                                            <p:strVal val="#ppt_y-.03"/>
                                          </p:val>
                                        </p:tav>
                                      </p:tavLst>
                                    </p:anim>
                                    <p:anim calcmode="lin" valueType="num">
                                      <p:cBhvr additive="repl">
                                        <p:cTn id="31" dur="300" accel="100000" fill="hold">
                                          <p:stCondLst>
                                            <p:cond delay="2700"/>
                                          </p:stCondLst>
                                        </p:cTn>
                                        <p:tgtEl>
                                          <p:spTgt spid="11266">
                                            <p:txEl>
                                              <p:pRg st="1" end="1"/>
                                            </p:txEl>
                                          </p:spTgt>
                                        </p:tgtEl>
                                        <p:attrNameLst>
                                          <p:attrName>ppt_y</p:attrName>
                                        </p:attrNameLst>
                                      </p:cBhvr>
                                      <p:tavLst>
                                        <p:tav tm="100000">
                                          <p:val>
                                            <p:strVal val="#ppt_y-.03"/>
                                          </p:val>
                                        </p:tav>
                                        <p:tav>
                                          <p:val>
                                            <p:strVal val="#ppt_y"/>
                                          </p:val>
                                        </p:tav>
                                      </p:tavLst>
                                    </p:anim>
                                  </p:childTnLst>
                                </p:cTn>
                              </p:par>
                            </p:childTnLst>
                          </p:cTn>
                        </p:par>
                        <p:par>
                          <p:cTn id="32" fill="hold">
                            <p:stCondLst>
                              <p:cond delay="11000"/>
                            </p:stCondLst>
                            <p:childTnLst>
                              <p:par>
                                <p:cTn id="33" presetID="37" presetClass="entr" fill="hold" nodeType="afterEffect">
                                  <p:stCondLst>
                                    <p:cond delay="0"/>
                                  </p:stCondLst>
                                  <p:childTnLst>
                                    <p:set>
                                      <p:cBhvr additive="repl">
                                        <p:cTn id="34" dur="3" fill="hold">
                                          <p:stCondLst>
                                            <p:cond delay="0"/>
                                          </p:stCondLst>
                                        </p:cTn>
                                        <p:tgtEl>
                                          <p:spTgt spid="11266">
                                            <p:txEl>
                                              <p:pRg st="2" end="2"/>
                                            </p:txEl>
                                          </p:spTgt>
                                        </p:tgtEl>
                                        <p:attrNameLst>
                                          <p:attrName>style.visibility</p:attrName>
                                        </p:attrNameLst>
                                      </p:cBhvr>
                                      <p:to>
                                        <p:strVal val="visible"/>
                                      </p:to>
                                    </p:set>
                                    <p:animEffect transition="in" filter="fade">
                                      <p:cBhvr additive="repl">
                                        <p:cTn id="35" dur="3000"/>
                                        <p:tgtEl>
                                          <p:spTgt spid="11266">
                                            <p:txEl>
                                              <p:pRg st="2" end="2"/>
                                            </p:txEl>
                                          </p:spTgt>
                                        </p:tgtEl>
                                      </p:cBhvr>
                                    </p:animEffect>
                                    <p:anim calcmode="lin" valueType="num">
                                      <p:cBhvr additive="repl">
                                        <p:cTn id="36" dur="3000" fill="hold"/>
                                        <p:tgtEl>
                                          <p:spTgt spid="11266">
                                            <p:txEl>
                                              <p:pRg st="2" end="2"/>
                                            </p:txEl>
                                          </p:spTgt>
                                        </p:tgtEl>
                                        <p:attrNameLst>
                                          <p:attrName>ppt_x</p:attrName>
                                        </p:attrNameLst>
                                      </p:cBhvr>
                                      <p:tavLst>
                                        <p:tav tm="100000">
                                          <p:val>
                                            <p:strVal val="#ppt_x"/>
                                          </p:val>
                                        </p:tav>
                                        <p:tav>
                                          <p:val>
                                            <p:strVal val="#ppt_x"/>
                                          </p:val>
                                        </p:tav>
                                      </p:tavLst>
                                    </p:anim>
                                    <p:anim calcmode="lin" valueType="num">
                                      <p:cBhvr additive="repl">
                                        <p:cTn id="37" dur="2700" decel="100000" fill="hold"/>
                                        <p:tgtEl>
                                          <p:spTgt spid="11266">
                                            <p:txEl>
                                              <p:pRg st="2" end="2"/>
                                            </p:txEl>
                                          </p:spTgt>
                                        </p:tgtEl>
                                        <p:attrNameLst>
                                          <p:attrName>ppt_y</p:attrName>
                                        </p:attrNameLst>
                                      </p:cBhvr>
                                      <p:tavLst>
                                        <p:tav tm="100000">
                                          <p:val>
                                            <p:strVal val="#ppt_y+1"/>
                                          </p:val>
                                        </p:tav>
                                        <p:tav>
                                          <p:val>
                                            <p:strVal val="#ppt_y-.03"/>
                                          </p:val>
                                        </p:tav>
                                      </p:tavLst>
                                    </p:anim>
                                    <p:anim calcmode="lin" valueType="num">
                                      <p:cBhvr additive="repl">
                                        <p:cTn id="38" dur="300" accel="100000" fill="hold">
                                          <p:stCondLst>
                                            <p:cond delay="2700"/>
                                          </p:stCondLst>
                                        </p:cTn>
                                        <p:tgtEl>
                                          <p:spTgt spid="11266">
                                            <p:txEl>
                                              <p:pRg st="2" end="2"/>
                                            </p:txEl>
                                          </p:spTgt>
                                        </p:tgtEl>
                                        <p:attrNameLst>
                                          <p:attrName>ppt_y</p:attrName>
                                        </p:attrNameLst>
                                      </p:cBhvr>
                                      <p:tavLst>
                                        <p:tav tm="100000">
                                          <p:val>
                                            <p:strVal val="#ppt_y-.03"/>
                                          </p:val>
                                        </p:tav>
                                        <p:tav>
                                          <p:val>
                                            <p:strVal val="#ppt_y"/>
                                          </p:val>
                                        </p:tav>
                                      </p:tavLst>
                                    </p:anim>
                                  </p:childTnLst>
                                </p:cTn>
                              </p:par>
                            </p:childTnLst>
                          </p:cTn>
                        </p:par>
                        <p:par>
                          <p:cTn id="39" fill="hold">
                            <p:stCondLst>
                              <p:cond delay="14000"/>
                            </p:stCondLst>
                            <p:childTnLst>
                              <p:par>
                                <p:cTn id="40" presetID="37" presetClass="entr" fill="hold" nodeType="afterEffect">
                                  <p:stCondLst>
                                    <p:cond delay="0"/>
                                  </p:stCondLst>
                                  <p:childTnLst>
                                    <p:set>
                                      <p:cBhvr additive="repl">
                                        <p:cTn id="41" dur="3" fill="hold">
                                          <p:stCondLst>
                                            <p:cond delay="0"/>
                                          </p:stCondLst>
                                        </p:cTn>
                                        <p:tgtEl>
                                          <p:spTgt spid="11266">
                                            <p:txEl>
                                              <p:pRg st="3" end="3"/>
                                            </p:txEl>
                                          </p:spTgt>
                                        </p:tgtEl>
                                        <p:attrNameLst>
                                          <p:attrName>style.visibility</p:attrName>
                                        </p:attrNameLst>
                                      </p:cBhvr>
                                      <p:to>
                                        <p:strVal val="visible"/>
                                      </p:to>
                                    </p:set>
                                    <p:animEffect transition="in" filter="fade">
                                      <p:cBhvr additive="repl">
                                        <p:cTn id="42" dur="3000"/>
                                        <p:tgtEl>
                                          <p:spTgt spid="11266">
                                            <p:txEl>
                                              <p:pRg st="3" end="3"/>
                                            </p:txEl>
                                          </p:spTgt>
                                        </p:tgtEl>
                                      </p:cBhvr>
                                    </p:animEffect>
                                    <p:anim calcmode="lin" valueType="num">
                                      <p:cBhvr additive="repl">
                                        <p:cTn id="43" dur="3000" fill="hold"/>
                                        <p:tgtEl>
                                          <p:spTgt spid="11266">
                                            <p:txEl>
                                              <p:pRg st="3" end="3"/>
                                            </p:txEl>
                                          </p:spTgt>
                                        </p:tgtEl>
                                        <p:attrNameLst>
                                          <p:attrName>ppt_x</p:attrName>
                                        </p:attrNameLst>
                                      </p:cBhvr>
                                      <p:tavLst>
                                        <p:tav tm="100000">
                                          <p:val>
                                            <p:strVal val="#ppt_x"/>
                                          </p:val>
                                        </p:tav>
                                        <p:tav>
                                          <p:val>
                                            <p:strVal val="#ppt_x"/>
                                          </p:val>
                                        </p:tav>
                                      </p:tavLst>
                                    </p:anim>
                                    <p:anim calcmode="lin" valueType="num">
                                      <p:cBhvr additive="repl">
                                        <p:cTn id="44" dur="2700" decel="100000" fill="hold"/>
                                        <p:tgtEl>
                                          <p:spTgt spid="11266">
                                            <p:txEl>
                                              <p:pRg st="3" end="3"/>
                                            </p:txEl>
                                          </p:spTgt>
                                        </p:tgtEl>
                                        <p:attrNameLst>
                                          <p:attrName>ppt_y</p:attrName>
                                        </p:attrNameLst>
                                      </p:cBhvr>
                                      <p:tavLst>
                                        <p:tav tm="100000">
                                          <p:val>
                                            <p:strVal val="#ppt_y+1"/>
                                          </p:val>
                                        </p:tav>
                                        <p:tav>
                                          <p:val>
                                            <p:strVal val="#ppt_y-.03"/>
                                          </p:val>
                                        </p:tav>
                                      </p:tavLst>
                                    </p:anim>
                                    <p:anim calcmode="lin" valueType="num">
                                      <p:cBhvr additive="repl">
                                        <p:cTn id="45" dur="300" accel="100000" fill="hold">
                                          <p:stCondLst>
                                            <p:cond delay="2700"/>
                                          </p:stCondLst>
                                        </p:cTn>
                                        <p:tgtEl>
                                          <p:spTgt spid="11266">
                                            <p:txEl>
                                              <p:pRg st="3" end="3"/>
                                            </p:txEl>
                                          </p:spTgt>
                                        </p:tgtEl>
                                        <p:attrNameLst>
                                          <p:attrName>ppt_y</p:attrName>
                                        </p:attrNameLst>
                                      </p:cBhvr>
                                      <p:tavLst>
                                        <p:tav tm="100000">
                                          <p:val>
                                            <p:strVal val="#ppt_y-.03"/>
                                          </p:val>
                                        </p:tav>
                                        <p:tav>
                                          <p:val>
                                            <p:strVal val="#ppt_y"/>
                                          </p:val>
                                        </p:tav>
                                      </p:tavLst>
                                    </p:anim>
                                  </p:childTnLst>
                                </p:cTn>
                              </p:par>
                            </p:childTnLst>
                          </p:cTn>
                        </p:par>
                        <p:par>
                          <p:cTn id="46" fill="hold">
                            <p:stCondLst>
                              <p:cond delay="17000"/>
                            </p:stCondLst>
                            <p:childTnLst>
                              <p:par>
                                <p:cTn id="47" presetID="37" presetClass="entr" fill="hold" nodeType="afterEffect">
                                  <p:stCondLst>
                                    <p:cond delay="0"/>
                                  </p:stCondLst>
                                  <p:childTnLst>
                                    <p:set>
                                      <p:cBhvr additive="repl">
                                        <p:cTn id="48" dur="3" fill="hold">
                                          <p:stCondLst>
                                            <p:cond delay="0"/>
                                          </p:stCondLst>
                                        </p:cTn>
                                        <p:tgtEl>
                                          <p:spTgt spid="11266">
                                            <p:txEl>
                                              <p:pRg st="4" end="4"/>
                                            </p:txEl>
                                          </p:spTgt>
                                        </p:tgtEl>
                                        <p:attrNameLst>
                                          <p:attrName>style.visibility</p:attrName>
                                        </p:attrNameLst>
                                      </p:cBhvr>
                                      <p:to>
                                        <p:strVal val="visible"/>
                                      </p:to>
                                    </p:set>
                                    <p:animEffect transition="in" filter="fade">
                                      <p:cBhvr additive="repl">
                                        <p:cTn id="49" dur="3000"/>
                                        <p:tgtEl>
                                          <p:spTgt spid="11266">
                                            <p:txEl>
                                              <p:pRg st="4" end="4"/>
                                            </p:txEl>
                                          </p:spTgt>
                                        </p:tgtEl>
                                      </p:cBhvr>
                                    </p:animEffect>
                                    <p:anim calcmode="lin" valueType="num">
                                      <p:cBhvr additive="repl">
                                        <p:cTn id="50" dur="3000" fill="hold"/>
                                        <p:tgtEl>
                                          <p:spTgt spid="11266">
                                            <p:txEl>
                                              <p:pRg st="4" end="4"/>
                                            </p:txEl>
                                          </p:spTgt>
                                        </p:tgtEl>
                                        <p:attrNameLst>
                                          <p:attrName>ppt_x</p:attrName>
                                        </p:attrNameLst>
                                      </p:cBhvr>
                                      <p:tavLst>
                                        <p:tav tm="100000">
                                          <p:val>
                                            <p:strVal val="#ppt_x"/>
                                          </p:val>
                                        </p:tav>
                                        <p:tav>
                                          <p:val>
                                            <p:strVal val="#ppt_x"/>
                                          </p:val>
                                        </p:tav>
                                      </p:tavLst>
                                    </p:anim>
                                    <p:anim calcmode="lin" valueType="num">
                                      <p:cBhvr additive="repl">
                                        <p:cTn id="51" dur="2700" decel="100000" fill="hold"/>
                                        <p:tgtEl>
                                          <p:spTgt spid="11266">
                                            <p:txEl>
                                              <p:pRg st="4" end="4"/>
                                            </p:txEl>
                                          </p:spTgt>
                                        </p:tgtEl>
                                        <p:attrNameLst>
                                          <p:attrName>ppt_y</p:attrName>
                                        </p:attrNameLst>
                                      </p:cBhvr>
                                      <p:tavLst>
                                        <p:tav tm="100000">
                                          <p:val>
                                            <p:strVal val="#ppt_y+1"/>
                                          </p:val>
                                        </p:tav>
                                        <p:tav>
                                          <p:val>
                                            <p:strVal val="#ppt_y-.03"/>
                                          </p:val>
                                        </p:tav>
                                      </p:tavLst>
                                    </p:anim>
                                    <p:anim calcmode="lin" valueType="num">
                                      <p:cBhvr additive="repl">
                                        <p:cTn id="52" dur="300" accel="100000" fill="hold">
                                          <p:stCondLst>
                                            <p:cond delay="2700"/>
                                          </p:stCondLst>
                                        </p:cTn>
                                        <p:tgtEl>
                                          <p:spTgt spid="11266">
                                            <p:txEl>
                                              <p:pRg st="4" end="4"/>
                                            </p:txEl>
                                          </p:spTgt>
                                        </p:tgtEl>
                                        <p:attrNameLst>
                                          <p:attrName>ppt_y</p:attrName>
                                        </p:attrNameLst>
                                      </p:cBhvr>
                                      <p:tavLst>
                                        <p:tav tm="100000">
                                          <p:val>
                                            <p:strVal val="#ppt_y-.03"/>
                                          </p:val>
                                        </p:tav>
                                        <p:tav>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Προεπιλεγμένη σχεδίαση">
  <a:themeElements>
    <a:clrScheme name="Προεπιλεγμένη σχεδίαση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Προεπιλεγμένη σχεδίαση">
      <a:majorFont>
        <a:latin typeface="Arial"/>
        <a:ea typeface="Microsoft YaHei"/>
        <a:cs typeface=""/>
      </a:majorFont>
      <a:minorFont>
        <a:latin typeface="Arial"/>
        <a:ea typeface="Microsoft YaHe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8" charset="0"/>
          <a:buNone/>
          <a:tabLst/>
          <a:defRPr kumimoji="0" lang="en-GB" sz="1800" b="0" i="0" u="none" strike="noStrike" cap="none" normalizeH="0" baseline="0" smtClean="0">
            <a:ln>
              <a:noFill/>
            </a:ln>
            <a:effectLst/>
            <a:latin typeface="Arial" charset="0"/>
            <a:ea typeface="Microsoft YaHei" pitchFamily="34"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8" charset="0"/>
          <a:buNone/>
          <a:tabLst/>
          <a:defRPr kumimoji="0" lang="en-GB" sz="1800" b="0" i="0" u="none" strike="noStrike" cap="none" normalizeH="0" baseline="0" smtClean="0">
            <a:ln>
              <a:noFill/>
            </a:ln>
            <a:effectLst/>
            <a:latin typeface="Arial" charset="0"/>
            <a:ea typeface="Microsoft YaHei" pitchFamily="34" charset="-122"/>
          </a:defRPr>
        </a:defPPr>
      </a:lstStyle>
    </a:lnDef>
  </a:objectDefaults>
  <a:extraClrSchemeLst>
    <a:extraClrScheme>
      <a:clrScheme name="Προεπιλεγμένη σχεδίαση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Προεπιλεγμένη σχεδίαση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Προεπιλεγμένη σχεδίαση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Προεπιλεγμένη σχεδίαση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Προεπιλεγμένη σχεδίαση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Προεπιλεγμένη σχεδίαση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Προεπιλεγμένη σχεδίαση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138</TotalTime>
  <Words>693</Words>
  <Application>Microsoft Office PowerPoint</Application>
  <PresentationFormat>Προσαρμογή</PresentationFormat>
  <Paragraphs>74</Paragraphs>
  <Slides>11</Slides>
  <Notes>11</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11</vt:i4>
      </vt:variant>
    </vt:vector>
  </HeadingPairs>
  <TitlesOfParts>
    <vt:vector size="18" baseType="lpstr">
      <vt:lpstr>Arial</vt:lpstr>
      <vt:lpstr>Microsoft YaHei</vt:lpstr>
      <vt:lpstr>Times New Roman</vt:lpstr>
      <vt:lpstr>Calibri</vt:lpstr>
      <vt:lpstr>Wingdings</vt:lpstr>
      <vt:lpstr>StarSymbol</vt:lpstr>
      <vt:lpstr>Προεπιλεγμένη σχεδίαση</vt:lpstr>
      <vt:lpstr>Διαφάνεια 1</vt:lpstr>
      <vt:lpstr>Διαφάνεια 2</vt:lpstr>
      <vt:lpstr>Λίγο πιο αναλυτικά........</vt:lpstr>
      <vt:lpstr>Λίγο πιο αναλυτικά........</vt:lpstr>
      <vt:lpstr>Διαφάνεια 5</vt:lpstr>
      <vt:lpstr>Διαφάνεια 6</vt:lpstr>
      <vt:lpstr>Διαφάνεια 7</vt:lpstr>
      <vt:lpstr>Διαφάνεια 8</vt:lpstr>
      <vt:lpstr>Διαφάνεια 9</vt:lpstr>
      <vt:lpstr>Διαφάνεια 10</vt:lpstr>
      <vt:lpstr>Διαφάνεια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ΚΑΤΕΡΙΝΑ ΜΙΧΟΥ</dc:creator>
  <cp:lastModifiedBy>KATERINA MICHOU</cp:lastModifiedBy>
  <cp:revision>9</cp:revision>
  <cp:lastPrinted>1601-01-01T00:00:00Z</cp:lastPrinted>
  <dcterms:created xsi:type="dcterms:W3CDTF">2014-08-04T16:29:13Z</dcterms:created>
  <dcterms:modified xsi:type="dcterms:W3CDTF">2020-01-21T17:15:22Z</dcterms:modified>
</cp:coreProperties>
</file>